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5.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6.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7.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8.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9.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10.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11.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12.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theme/theme13.xml" ContentType="application/vnd.openxmlformats-officedocument.theme+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theme/theme14.xml" ContentType="application/vnd.openxmlformats-officedocument.theme+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13" r:id="rId3"/>
    <p:sldMasterId id="2147483766" r:id="rId4"/>
    <p:sldMasterId id="2147483821" r:id="rId5"/>
    <p:sldMasterId id="2147483875" r:id="rId6"/>
    <p:sldMasterId id="2147483981" r:id="rId7"/>
    <p:sldMasterId id="2147484035" r:id="rId8"/>
    <p:sldMasterId id="2147484049" r:id="rId9"/>
    <p:sldMasterId id="2147484102" r:id="rId10"/>
    <p:sldMasterId id="2147484155" r:id="rId11"/>
    <p:sldMasterId id="2147484206" r:id="rId12"/>
    <p:sldMasterId id="2147484259" r:id="rId13"/>
    <p:sldMasterId id="2147484312" r:id="rId14"/>
    <p:sldMasterId id="2147484366" r:id="rId15"/>
  </p:sldMasterIdLst>
  <p:notesMasterIdLst>
    <p:notesMasterId r:id="rId87"/>
  </p:notesMasterIdLst>
  <p:sldIdLst>
    <p:sldId id="256" r:id="rId16"/>
    <p:sldId id="257" r:id="rId17"/>
    <p:sldId id="258" r:id="rId18"/>
    <p:sldId id="259" r:id="rId19"/>
    <p:sldId id="260" r:id="rId20"/>
    <p:sldId id="261" r:id="rId21"/>
    <p:sldId id="333"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332"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325" r:id="rId55"/>
    <p:sldId id="326" r:id="rId56"/>
    <p:sldId id="327" r:id="rId57"/>
    <p:sldId id="328" r:id="rId58"/>
    <p:sldId id="329" r:id="rId59"/>
    <p:sldId id="330" r:id="rId60"/>
    <p:sldId id="331"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openxmlformats.org/officeDocument/2006/relationships/slide" Target="slides/slide69.xml"/><Relationship Id="rId89"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6.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6.xml"/><Relationship Id="rId82" Type="http://schemas.openxmlformats.org/officeDocument/2006/relationships/slide" Target="slides/slide67.xml"/><Relationship Id="rId90" Type="http://schemas.openxmlformats.org/officeDocument/2006/relationships/theme" Target="theme/theme1.xml"/><Relationship Id="rId19" Type="http://schemas.openxmlformats.org/officeDocument/2006/relationships/slide" Target="slides/slide4.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0552485767497"/>
          <c:y val="5.8941924822162595E-2"/>
          <c:w val="0.54829526962082076"/>
          <c:h val="0.86999264707033042"/>
        </c:manualLayout>
      </c:layout>
      <c:doughnutChart>
        <c:varyColors val="1"/>
        <c:ser>
          <c:idx val="0"/>
          <c:order val="0"/>
          <c:tx>
            <c:strRef>
              <c:f>Sheet1!$B$1</c:f>
              <c:strCache>
                <c:ptCount val="1"/>
                <c:pt idx="0">
                  <c:v>value</c:v>
                </c:pt>
              </c:strCache>
            </c:strRef>
          </c:tx>
          <c:spPr>
            <a:ln>
              <a:noFill/>
            </a:ln>
            <a:scene3d>
              <a:camera prst="orthographicFront"/>
              <a:lightRig rig="threePt" dir="t"/>
            </a:scene3d>
            <a:sp3d/>
          </c:spPr>
          <c:dPt>
            <c:idx val="0"/>
            <c:bubble3D val="0"/>
            <c:spPr>
              <a:solidFill>
                <a:schemeClr val="accent6">
                  <a:lumMod val="50000"/>
                </a:schemeClr>
              </a:solidFill>
              <a:ln w="19050">
                <a:noFill/>
              </a:ln>
              <a:effectLst/>
              <a:scene3d>
                <a:camera prst="orthographicFront"/>
                <a:lightRig rig="threePt" dir="t"/>
              </a:scene3d>
              <a:sp3d/>
            </c:spPr>
            <c:extLst>
              <c:ext xmlns:c16="http://schemas.microsoft.com/office/drawing/2014/chart" uri="{C3380CC4-5D6E-409C-BE32-E72D297353CC}">
                <c16:uniqueId val="{00000001-3492-4F4F-BFBE-713EAAE195FF}"/>
              </c:ext>
            </c:extLst>
          </c:dPt>
          <c:dPt>
            <c:idx val="1"/>
            <c:bubble3D val="0"/>
            <c:spPr>
              <a:solidFill>
                <a:schemeClr val="accent3"/>
              </a:solidFill>
              <a:ln w="19050">
                <a:noFill/>
              </a:ln>
              <a:effectLst/>
              <a:scene3d>
                <a:camera prst="orthographicFront"/>
                <a:lightRig rig="threePt" dir="t"/>
              </a:scene3d>
              <a:sp3d/>
            </c:spPr>
            <c:extLst>
              <c:ext xmlns:c16="http://schemas.microsoft.com/office/drawing/2014/chart" uri="{C3380CC4-5D6E-409C-BE32-E72D297353CC}">
                <c16:uniqueId val="{00000003-3492-4F4F-BFBE-713EAAE195FF}"/>
              </c:ext>
            </c:extLst>
          </c:dPt>
          <c:dPt>
            <c:idx val="2"/>
            <c:bubble3D val="0"/>
            <c:spPr>
              <a:solidFill>
                <a:schemeClr val="accent1"/>
              </a:solidFill>
              <a:ln w="19050">
                <a:noFill/>
              </a:ln>
              <a:effectLst>
                <a:outerShdw blurRad="50800" dist="38100" dir="2700000" algn="tl" rotWithShape="0">
                  <a:prstClr val="black">
                    <a:alpha val="40000"/>
                  </a:prstClr>
                </a:outerShdw>
              </a:effectLst>
              <a:scene3d>
                <a:camera prst="orthographicFront"/>
                <a:lightRig rig="threePt" dir="t"/>
              </a:scene3d>
              <a:sp3d/>
            </c:spPr>
            <c:extLst>
              <c:ext xmlns:c16="http://schemas.microsoft.com/office/drawing/2014/chart" uri="{C3380CC4-5D6E-409C-BE32-E72D297353CC}">
                <c16:uniqueId val="{00000005-3492-4F4F-BFBE-713EAAE195FF}"/>
              </c:ext>
            </c:extLst>
          </c:dPt>
          <c:dPt>
            <c:idx val="3"/>
            <c:bubble3D val="0"/>
            <c:spPr>
              <a:solidFill>
                <a:schemeClr val="accent6">
                  <a:lumMod val="75000"/>
                </a:schemeClr>
              </a:solidFill>
              <a:ln w="19050">
                <a:noFill/>
              </a:ln>
              <a:effectLst/>
              <a:scene3d>
                <a:camera prst="orthographicFront"/>
                <a:lightRig rig="threePt" dir="t"/>
              </a:scene3d>
              <a:sp3d/>
            </c:spPr>
            <c:extLst>
              <c:ext xmlns:c16="http://schemas.microsoft.com/office/drawing/2014/chart" uri="{C3380CC4-5D6E-409C-BE32-E72D297353CC}">
                <c16:uniqueId val="{00000007-3492-4F4F-BFBE-713EAAE195FF}"/>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2"/>
                    </a:solidFill>
                    <a:latin typeface="Roboto Condensed Light" panose="02000000000000000000" pitchFamily="2" charset="0"/>
                    <a:ea typeface="Roboto Condensed Light" panose="02000000000000000000" pitchFamily="2" charset="0"/>
                    <a:cs typeface="Open Sans" panose="020B0606030504020204" pitchFamily="34" charset="0"/>
                  </a:defRPr>
                </a:pPr>
                <a:endParaRPr lang="it-IT"/>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1">
                  <c:v>impl</c:v>
                </c:pt>
                <c:pt idx="2">
                  <c:v>Profit</c:v>
                </c:pt>
              </c:strCache>
            </c:strRef>
          </c:cat>
          <c:val>
            <c:numRef>
              <c:f>Sheet1!$B$2:$B$5</c:f>
              <c:numCache>
                <c:formatCode>General</c:formatCode>
                <c:ptCount val="4"/>
                <c:pt idx="1">
                  <c:v>75</c:v>
                </c:pt>
                <c:pt idx="2">
                  <c:v>25</c:v>
                </c:pt>
              </c:numCache>
            </c:numRef>
          </c:val>
          <c:extLst>
            <c:ext xmlns:c16="http://schemas.microsoft.com/office/drawing/2014/chart" uri="{C3380CC4-5D6E-409C-BE32-E72D297353CC}">
              <c16:uniqueId val="{00000008-3492-4F4F-BFBE-713EAAE195FF}"/>
            </c:ext>
          </c:extLst>
        </c:ser>
        <c:dLbls>
          <c:showLegendKey val="0"/>
          <c:showVal val="0"/>
          <c:showCatName val="0"/>
          <c:showSerName val="0"/>
          <c:showPercent val="1"/>
          <c:showBubbleSize val="0"/>
          <c:showLeaderLines val="1"/>
        </c:dLbls>
        <c:firstSliceAng val="0"/>
        <c:holeSize val="3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6B9613-7D9A-42E5-8391-DCCD3856114C}" type="datetimeFigureOut">
              <a:rPr lang="it-IT" smtClean="0"/>
              <a:t>14/02/2018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B97C9-9BD1-4590-A903-B499477682F7}" type="slidenum">
              <a:rPr lang="it-IT" smtClean="0"/>
              <a:t>‹N›</a:t>
            </a:fld>
            <a:endParaRPr lang="it-IT"/>
          </a:p>
        </p:txBody>
      </p:sp>
    </p:spTree>
    <p:extLst>
      <p:ext uri="{BB962C8B-B14F-4D97-AF65-F5344CB8AC3E}">
        <p14:creationId xmlns:p14="http://schemas.microsoft.com/office/powerpoint/2010/main" val="2893559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9281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9" name="Shape 40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10" name="Shape 41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67874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9" name="Shape 42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662769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2" name="Shape 97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73" name="Shape 97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a:t>
            </a:fld>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2075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67D3A-53C5-436C-98E7-077C76BA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089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it"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14</a:t>
            </a:fld>
            <a:endParaRPr kumimoji="0"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39865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it"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15</a:t>
            </a:fld>
            <a:endParaRPr kumimoji="0"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7193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67D3A-53C5-436C-98E7-077C76BA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732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9" name="Shape 3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6467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91" name="Shape 39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92897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3463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 sz="1200" b="0" i="0" u="none" strike="noStrike" cap="none">
                <a:solidFill>
                  <a:schemeClr val="dk1"/>
                </a:solidFill>
                <a:latin typeface="Calibri"/>
                <a:ea typeface="Calibri"/>
                <a:cs typeface="Calibri"/>
                <a:sym typeface="Calibri"/>
              </a:rPr>
              <a:t>Mancanza documentazione, test, deisgn pattern, architettura stand-alone</a:t>
            </a:r>
            <a:endParaRPr/>
          </a:p>
        </p:txBody>
      </p:sp>
      <p:sp>
        <p:nvSpPr>
          <p:cNvPr id="389" name="Shape 38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00933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43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4811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3" name="Shape 4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5796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3" name="Shape 4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1539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4" name="Shape 4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379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9" name="Shape 46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8233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0" name="Shape 48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81" name="Shape 48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4820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5" name="Shape 49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96" name="Shape 49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91164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9" name="Shape 50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10" name="Shape 51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57663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3" name="Shape 52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4" name="Shape 52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3595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0" name="Shape 40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1" name="Shape 40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39147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8" name="Shape 53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9" name="Shape 53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7557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3" name="Shape 55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54" name="Shape 55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52650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7" name="Shape 56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68" name="Shape 56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01854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4" name="Shape 33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Salve sono GDG e ASD, e vi illustreremo la gestione della Libreria.</a:t>
            </a:r>
            <a:endParaRPr sz="1200" b="0" i="0" u="none" strike="noStrike" cap="none">
              <a:solidFill>
                <a:schemeClr val="dk1"/>
              </a:solidFill>
              <a:latin typeface="Calibri"/>
              <a:ea typeface="Calibri"/>
              <a:cs typeface="Calibri"/>
              <a:sym typeface="Calibri"/>
            </a:endParaRPr>
          </a:p>
        </p:txBody>
      </p:sp>
      <p:sp>
        <p:nvSpPr>
          <p:cNvPr id="335" name="Shape 33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38265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6" name="Shape 346"/>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47" name="Shape 34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88148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8" name="Shape 368"/>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69" name="Shape 36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0839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85" name="Shape 38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84309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0" name="Shape 400"/>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01" name="Shape 40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64965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6" name="Shape 41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00297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0" name="Shape 430"/>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31" name="Shape 43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02583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7" name="Shape 41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18" name="Shape 41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839096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4" name="Shape 33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Salve sono GDG e ASD, e vi illustreremo la gestione della Libreria.</a:t>
            </a:r>
            <a:endParaRPr sz="1200" b="0" i="0" u="none" strike="noStrike" cap="none">
              <a:solidFill>
                <a:schemeClr val="dk1"/>
              </a:solidFill>
              <a:latin typeface="Calibri"/>
              <a:ea typeface="Calibri"/>
              <a:cs typeface="Calibri"/>
              <a:sym typeface="Calibri"/>
            </a:endParaRPr>
          </a:p>
        </p:txBody>
      </p:sp>
      <p:sp>
        <p:nvSpPr>
          <p:cNvPr id="335" name="Shape 33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32672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6" name="Shape 346"/>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47" name="Shape 34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172711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65" name="Shape 36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81888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6" name="Shape 376"/>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77" name="Shape 37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36311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91" name="Shape 39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61530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6" name="Shape 406"/>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07" name="Shape 40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84323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2" name="Shape 42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3" name="Shape 42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42130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2" name="Shape 97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73" name="Shape 97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47</a:t>
            </a:fld>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054724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67D3A-53C5-436C-98E7-077C76BA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32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67D3A-53C5-436C-98E7-077C76BA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35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7" name="Shape 43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Shape 43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5511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67D3A-53C5-436C-98E7-077C76BA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870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67D3A-53C5-436C-98E7-077C76BA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2879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002834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1" name="Shape 7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17722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1" name="Shape 9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31852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647708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816088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BUONGIORNO SONO //  E DESCRIVERÒ LA GESTIONE 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67D3A-53C5-436C-98E7-077C76BA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580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LA GESTIONE ANALYTICS È COMPOSTA DA 5 REQUISITI FUNZIONALI, CHE SONO STATI IMPLEMENTATI COMPLETAMENTE CON  3 GRAFICI A LINEE, A BARRE ED A TORTA: </a:t>
            </a:r>
          </a:p>
          <a:p>
            <a:r>
              <a:rPr lang="it-IT" dirty="0"/>
              <a:t>DATI RELATIVI AD ISCRIZIONI</a:t>
            </a:r>
            <a:r>
              <a:rPr lang="it-IT" dirty="0">
                <a:sym typeface="Wingdings" panose="05000000000000000000" pitchFamily="2" charset="2"/>
              </a:rPr>
              <a:t></a:t>
            </a:r>
            <a:r>
              <a:rPr lang="it-IT" dirty="0"/>
              <a:t>GRAFICO A LINEE ;</a:t>
            </a:r>
          </a:p>
          <a:p>
            <a:r>
              <a:rPr lang="it-IT" dirty="0"/>
              <a:t>GRAFICO OPERAZIONI</a:t>
            </a:r>
            <a:r>
              <a:rPr lang="it-IT" dirty="0">
                <a:sym typeface="Wingdings" panose="05000000000000000000" pitchFamily="2" charset="2"/>
              </a:rPr>
              <a:t></a:t>
            </a:r>
            <a:r>
              <a:rPr lang="it-IT" dirty="0"/>
              <a:t>PER IL QUALE ABBIAMO USATO UN GRAFICO A LINEE</a:t>
            </a:r>
          </a:p>
          <a:p>
            <a:r>
              <a:rPr lang="it-IT" dirty="0"/>
              <a:t>GRAFICO AFFLUENZA PER OGNI FILM</a:t>
            </a:r>
            <a:r>
              <a:rPr lang="it-IT" dirty="0">
                <a:sym typeface="Wingdings" panose="05000000000000000000" pitchFamily="2" charset="2"/>
              </a:rPr>
              <a:t></a:t>
            </a:r>
            <a:r>
              <a:rPr lang="it-IT" dirty="0"/>
              <a:t>GRAFICO A BARRE; </a:t>
            </a:r>
          </a:p>
          <a:p>
            <a:r>
              <a:rPr lang="it-IT" dirty="0"/>
              <a:t>GRAFICO SCONTI</a:t>
            </a:r>
            <a:r>
              <a:rPr lang="it-IT" dirty="0">
                <a:sym typeface="Wingdings" panose="05000000000000000000" pitchFamily="2" charset="2"/>
              </a:rPr>
              <a:t> GRAFICO A TORTE</a:t>
            </a:r>
          </a:p>
          <a:p>
            <a:r>
              <a:rPr lang="it-IT" dirty="0">
                <a:sym typeface="Wingdings" panose="05000000000000000000" pitchFamily="2" charset="2"/>
              </a:rPr>
              <a:t>GRAFICO INCASSI GRAFICO A LINEE</a:t>
            </a:r>
            <a:endParaRPr lang="it-IT" dirty="0"/>
          </a:p>
          <a:p>
            <a:endParaRPr lang="it-IT" dirty="0"/>
          </a:p>
          <a:p>
            <a:r>
              <a:rPr lang="it-IT" dirty="0"/>
              <a:t>//USE CASE DIAGRAM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67D3A-53C5-436C-98E7-077C76BA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7306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L'MPLEMENTAZIONE DELLA GESTIONE ANALYTICS ABBIAMO SCELTO LA LIBRERIA JAVASCRIPT HIGHCHARTS, CHE CONSENTE DI AGGIUNGERE FACILMENTE GRAFICI INTERATTIVI RENDERIZZATI LATO CLIENT</a:t>
            </a:r>
          </a:p>
          <a:p>
            <a:endParaRPr lang="it-IT" dirty="0"/>
          </a:p>
          <a:p>
            <a:r>
              <a:rPr lang="it-IT" dirty="0"/>
              <a:t>PUNTI A FAVORE</a:t>
            </a:r>
          </a:p>
          <a:p>
            <a:r>
              <a:rPr lang="it-IT" dirty="0"/>
              <a:t>PIÙ DI 30 TIPOLOGIE DI GRAFICI DIVERSI, CON LA POSSIBILITÀ DI PERSONALIZZAZIONE ATTRAVERSO L’UTILIZZO DELLE OPTION;</a:t>
            </a:r>
          </a:p>
          <a:p>
            <a:r>
              <a:rPr lang="it-IT" dirty="0"/>
              <a:t>AVENDO UN OTTIMA DOCUMENTAZIONE, CON NOTEVOLI ESEMPI CON CODICE, NON CI È VOLUTO MOLTO PER REALIZZARE I DIVERSI GRAFICI UNA VOLTA CAPITO COME PASSARE I PARAMETRI ALLA FUNZIONE JAVA SCRIPT CHE GENERA I GRAFICI;</a:t>
            </a:r>
          </a:p>
          <a:p>
            <a:r>
              <a:rPr lang="it-IT" dirty="0"/>
              <a:t>SUPPORTA TUTTI I BROWSER MODERNI;</a:t>
            </a:r>
          </a:p>
          <a:p>
            <a:r>
              <a:rPr lang="it-IT" dirty="0"/>
              <a:t>FORSE L’UNICA PECCA È CHE NON È GRATIS PER USI COMMERCIALI;</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67D3A-53C5-436C-98E7-077C76BA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85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2" name="Shape 45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53" name="Shape 45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53756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PERCHE' AVERE UNA GESTIONE ANALYTICS;</a:t>
            </a:r>
          </a:p>
          <a:p>
            <a:r>
              <a:rPr lang="it-IT" dirty="0"/>
              <a:t>ATTRAVERSO QUESTA GESTIONE, CHE E' ACCESSIBILE SOLTANTO DAL GESTORE, QUEST' UTLIMO PUO' OSSERVARE L’ANDAMENTO DEL CINEMA,</a:t>
            </a:r>
          </a:p>
          <a:p>
            <a:r>
              <a:rPr lang="it-IT" dirty="0"/>
              <a:t> IN TERMINI DI VENDITE DEI BIGLIETTI, AFFLUENZA, ISCRIZIONI, ECC.</a:t>
            </a:r>
          </a:p>
          <a:p>
            <a:r>
              <a:rPr lang="it-IT" dirty="0"/>
              <a:t>AVENDO QUESTO STRUMENTO AD ESEMPIO IL GESTORE PUÒ DECIDERE QUALE FILM METTERE IN PROGRAMMAZIONE CONSIDERANDO I DATI RAPPRESENTATI ATTRAVERSO I GRAFICI</a:t>
            </a:r>
          </a:p>
          <a:p>
            <a:r>
              <a:rPr lang="it-IT" dirty="0"/>
              <a:t>PROPRIO PERCHE' HIGHTCHARTS E' ORGANIZZATO IN MODO OTTIMALE, UNA VOLTA CAPITO COME PASSARE I VALORI ALLA FUNZONE CHE GENERA IL GRAFICO, IL TEMPO PER LO STUDIO DELLA LIBRERIA E' STATO MOLTO INFERIORE RISPETTO AL TEMPO EFFETTIVO PER L'IMPLEMENTAZIONE.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67D3A-53C5-436C-98E7-077C76BA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3659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GRAFICO A BARRE</a:t>
            </a:r>
            <a:r>
              <a:rPr lang="en-US" dirty="0">
                <a:sym typeface="Wingdings" panose="05000000000000000000" pitchFamily="2" charset="2"/>
              </a:rPr>
              <a:t> DATI REALATIVI ALL’AFFLUENZA PER OGNI FILM</a:t>
            </a:r>
          </a:p>
          <a:p>
            <a:r>
              <a:rPr lang="en-US" dirty="0">
                <a:sym typeface="Wingdings" panose="05000000000000000000" pitchFamily="2" charset="2"/>
              </a:rPr>
              <a:t>GRAFICO A LINE DATI RELATIVI ALLE ISCRIZIONI,  OPERAZIONI(ACQUISTI E PRENOTAZIONI),  INCASSI</a:t>
            </a:r>
          </a:p>
          <a:p>
            <a:r>
              <a:rPr lang="en-US" dirty="0">
                <a:sym typeface="Wingdings" panose="05000000000000000000" pitchFamily="2" charset="2"/>
              </a:rPr>
              <a:t>GRAFICO A TORTA SCONTI</a:t>
            </a:r>
          </a:p>
          <a:p>
            <a:r>
              <a:rPr lang="en-US" dirty="0"/>
              <a:t>IN FINE QUESTI SONO DEGLI SCREEN DEI GRAFICI PER L’AFFLUENZA PER OGNI FILM, ISCRIZIONI E SCONTI, MENTRE QUELLO IN ALTO A DESTRA È UN’IMMAGINE REALIZZATA ESPORTANDO IL GRAFICO ATTRAVERSO LO STRUMENTO IN ALTO A DESTRA, PRESENTE PER OGNI GRAFICO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67D3A-53C5-436C-98E7-077C76BA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603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7" name="Shape 657"/>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58" name="Shape 65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47159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9" name="Shape 6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70" name="Shape 6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479670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1" name="Shape 72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22" name="Shape 72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674898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5" name="Shape 70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06" name="Shape 70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0108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8" name="Shape 68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9" name="Shape 68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397686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0" name="Shape 73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31" name="Shape 73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92918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0" name="Shape 74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200" dirty="0" err="1">
                <a:solidFill>
                  <a:schemeClr val="lt1"/>
                </a:solidFill>
                <a:latin typeface="Calibri"/>
                <a:ea typeface="Calibri"/>
                <a:cs typeface="Calibri"/>
                <a:sym typeface="Calibri"/>
              </a:rPr>
              <a:t>Webserver</a:t>
            </a:r>
            <a:r>
              <a:rPr lang="it-IT" sz="1200" dirty="0">
                <a:solidFill>
                  <a:schemeClr val="lt1"/>
                </a:solidFill>
                <a:latin typeface="Calibri"/>
                <a:ea typeface="Calibri"/>
                <a:cs typeface="Calibri"/>
                <a:sym typeface="Calibri"/>
              </a:rPr>
              <a:t> stress </a:t>
            </a:r>
            <a:r>
              <a:rPr lang="it-IT" sz="1200" dirty="0" err="1">
                <a:solidFill>
                  <a:schemeClr val="lt1"/>
                </a:solidFill>
                <a:latin typeface="Calibri"/>
                <a:ea typeface="Calibri"/>
                <a:cs typeface="Calibri"/>
                <a:sym typeface="Calibri"/>
              </a:rPr>
              <a:t>tool</a:t>
            </a:r>
            <a:r>
              <a:rPr lang="it-IT" sz="1200">
                <a:solidFill>
                  <a:schemeClr val="lt1"/>
                </a:solidFill>
                <a:latin typeface="Calibri"/>
                <a:ea typeface="Calibri"/>
                <a:cs typeface="Calibri"/>
                <a:sym typeface="Calibri"/>
              </a:rPr>
              <a:t>.</a:t>
            </a:r>
          </a:p>
          <a:p>
            <a:pPr marL="0" marR="0" lvl="0" indent="0" algn="l" rtl="0">
              <a:spcBef>
                <a:spcPts val="0"/>
              </a:spcBef>
              <a:spcAft>
                <a:spcPts val="0"/>
              </a:spcAft>
              <a:buNone/>
            </a:pPr>
            <a:r>
              <a:rPr lang="it-IT" sz="1200" dirty="0">
                <a:solidFill>
                  <a:schemeClr val="lt1"/>
                </a:solidFill>
                <a:latin typeface="Calibri"/>
                <a:ea typeface="Calibri"/>
                <a:cs typeface="Calibri"/>
                <a:sym typeface="Calibri"/>
              </a:rPr>
              <a:t>Il grafico mostra come il test si è sviluppato su 3 assi rappresentanti:</a:t>
            </a:r>
            <a:endParaRPr lang="it-IT" dirty="0"/>
          </a:p>
          <a:p>
            <a:pPr marL="0" marR="0" lvl="0" indent="0" algn="l" rtl="0">
              <a:spcBef>
                <a:spcPts val="0"/>
              </a:spcBef>
              <a:spcAft>
                <a:spcPts val="0"/>
              </a:spcAft>
              <a:buNone/>
            </a:pPr>
            <a:r>
              <a:rPr lang="it-IT" sz="1200" dirty="0">
                <a:solidFill>
                  <a:schemeClr val="lt1"/>
                </a:solidFill>
                <a:latin typeface="Calibri"/>
                <a:ea typeface="Calibri"/>
                <a:cs typeface="Calibri"/>
                <a:sym typeface="Calibri"/>
              </a:rPr>
              <a:t>- percentuale di utenti che simulano le richieste;</a:t>
            </a:r>
            <a:endParaRPr lang="it-IT" dirty="0"/>
          </a:p>
          <a:p>
            <a:pPr marL="0" marR="0" lvl="0" indent="0" algn="l" rtl="0">
              <a:spcBef>
                <a:spcPts val="0"/>
              </a:spcBef>
              <a:spcAft>
                <a:spcPts val="0"/>
              </a:spcAft>
              <a:buNone/>
            </a:pPr>
            <a:r>
              <a:rPr lang="it-IT" sz="1200" dirty="0">
                <a:solidFill>
                  <a:schemeClr val="lt1"/>
                </a:solidFill>
                <a:latin typeface="Calibri"/>
                <a:ea typeface="Calibri"/>
                <a:cs typeface="Calibri"/>
                <a:sym typeface="Calibri"/>
              </a:rPr>
              <a:t>- tempo di attesa di ogni utente;</a:t>
            </a:r>
            <a:endParaRPr lang="it-IT" dirty="0"/>
          </a:p>
          <a:p>
            <a:pPr marL="0" marR="0" lvl="0" indent="0" algn="l" rtl="0">
              <a:spcBef>
                <a:spcPts val="0"/>
              </a:spcBef>
              <a:spcAft>
                <a:spcPts val="0"/>
              </a:spcAft>
              <a:buNone/>
            </a:pPr>
            <a:r>
              <a:rPr lang="it-IT" sz="1200" dirty="0">
                <a:solidFill>
                  <a:schemeClr val="lt1"/>
                </a:solidFill>
                <a:latin typeface="Calibri"/>
                <a:ea typeface="Calibri"/>
                <a:cs typeface="Calibri"/>
                <a:sym typeface="Calibri"/>
              </a:rPr>
              <a:t>- tempo di esecuzione del test.</a:t>
            </a:r>
            <a:endParaRPr lang="it-IT" dirty="0"/>
          </a:p>
          <a:p>
            <a:pPr marL="0" marR="0" lvl="0" indent="0" algn="l" rtl="0">
              <a:lnSpc>
                <a:spcPct val="130000"/>
              </a:lnSpc>
              <a:spcBef>
                <a:spcPts val="0"/>
              </a:spcBef>
              <a:spcAft>
                <a:spcPts val="0"/>
              </a:spcAft>
              <a:buClr>
                <a:srgbClr val="F4F5FC"/>
              </a:buClr>
              <a:buSzPts val="1100"/>
              <a:buFont typeface="Roboto Condensed Light"/>
              <a:buNone/>
            </a:pPr>
            <a:r>
              <a:rPr lang="it-IT" sz="1000" b="0" i="0" u="none" strike="noStrike" cap="none" dirty="0">
                <a:solidFill>
                  <a:srgbClr val="F4F5FC"/>
                </a:solidFill>
                <a:latin typeface="Roboto Condensed Light"/>
                <a:ea typeface="Roboto Condensed Light"/>
                <a:cs typeface="Roboto Condensed Light"/>
                <a:sym typeface="Roboto Condensed Light"/>
              </a:rPr>
              <a:t> </a:t>
            </a:r>
            <a:endParaRPr lang="it-IT"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41" name="Shape 74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063650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200" dirty="0">
                <a:solidFill>
                  <a:schemeClr val="lt1"/>
                </a:solidFill>
                <a:latin typeface="Calibri"/>
                <a:ea typeface="Calibri"/>
                <a:cs typeface="Calibri"/>
                <a:sym typeface="Calibri"/>
              </a:rPr>
              <a:t>Gli assi del grafico assumono i seguenti significati:</a:t>
            </a:r>
            <a:endParaRPr lang="it-IT" dirty="0"/>
          </a:p>
          <a:p>
            <a:pPr marL="0" marR="0" lvl="0" indent="0" algn="l" rtl="0">
              <a:spcBef>
                <a:spcPts val="0"/>
              </a:spcBef>
              <a:spcAft>
                <a:spcPts val="0"/>
              </a:spcAft>
              <a:buNone/>
            </a:pPr>
            <a:r>
              <a:rPr lang="it-IT" sz="1200" dirty="0">
                <a:solidFill>
                  <a:schemeClr val="lt1"/>
                </a:solidFill>
                <a:latin typeface="Calibri"/>
                <a:ea typeface="Calibri"/>
                <a:cs typeface="Calibri"/>
                <a:sym typeface="Calibri"/>
              </a:rPr>
              <a:t>- percentuale di utenti simulati (relativa al numero di utenti).</a:t>
            </a:r>
            <a:endParaRPr lang="it-IT" dirty="0"/>
          </a:p>
          <a:p>
            <a:pPr marL="0" marR="0" lvl="0" indent="0" algn="l" rtl="0">
              <a:spcBef>
                <a:spcPts val="0"/>
              </a:spcBef>
              <a:spcAft>
                <a:spcPts val="0"/>
              </a:spcAft>
              <a:buNone/>
            </a:pPr>
            <a:r>
              <a:rPr lang="it-IT" sz="1200" dirty="0">
                <a:solidFill>
                  <a:schemeClr val="lt1"/>
                </a:solidFill>
                <a:latin typeface="Calibri"/>
                <a:ea typeface="Calibri"/>
                <a:cs typeface="Calibri"/>
                <a:sym typeface="Calibri"/>
              </a:rPr>
              <a:t>- numero di utenti;</a:t>
            </a:r>
            <a:endParaRPr lang="it-IT" dirty="0"/>
          </a:p>
          <a:p>
            <a:pPr marL="0" marR="0" lvl="0" indent="0" algn="l" rtl="0">
              <a:spcBef>
                <a:spcPts val="0"/>
              </a:spcBef>
              <a:spcAft>
                <a:spcPts val="0"/>
              </a:spcAft>
              <a:buNone/>
            </a:pPr>
            <a:r>
              <a:rPr lang="it-IT" sz="1200" dirty="0">
                <a:solidFill>
                  <a:schemeClr val="lt1"/>
                </a:solidFill>
                <a:latin typeface="Calibri"/>
                <a:ea typeface="Calibri"/>
                <a:cs typeface="Calibri"/>
                <a:sym typeface="Calibri"/>
              </a:rPr>
              <a:t>- tempo di attesa degli utenti.</a:t>
            </a:r>
            <a:endParaRPr lang="it-IT" dirty="0"/>
          </a:p>
          <a:p>
            <a:pPr marL="0" marR="0" lvl="0" indent="0" algn="l" rtl="0">
              <a:lnSpc>
                <a:spcPct val="130000"/>
              </a:lnSpc>
              <a:spcBef>
                <a:spcPts val="0"/>
              </a:spcBef>
              <a:spcAft>
                <a:spcPts val="0"/>
              </a:spcAft>
              <a:buClr>
                <a:srgbClr val="F4F5FC"/>
              </a:buClr>
              <a:buSzPts val="1100"/>
              <a:buFont typeface="Roboto Condensed Light"/>
              <a:buNone/>
            </a:pPr>
            <a:r>
              <a:rPr lang="it-IT" sz="1000" b="0" i="0" u="none" strike="noStrike" cap="none" dirty="0">
                <a:solidFill>
                  <a:srgbClr val="F4F5FC"/>
                </a:solidFill>
                <a:latin typeface="Roboto Condensed Light"/>
                <a:ea typeface="Roboto Condensed Light"/>
                <a:cs typeface="Roboto Condensed Light"/>
                <a:sym typeface="Roboto Condensed Light"/>
              </a:rPr>
              <a:t> </a:t>
            </a:r>
            <a:endParaRPr lang="it-IT"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51" name="Shape 75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14967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2" name="Shape 7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41368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0" name="Shape 76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200" dirty="0">
                <a:solidFill>
                  <a:schemeClr val="lt1"/>
                </a:solidFill>
                <a:latin typeface="Calibri"/>
                <a:ea typeface="Calibri"/>
                <a:cs typeface="Calibri"/>
                <a:sym typeface="Calibri"/>
              </a:rPr>
              <a:t>Gli assi del grafico assumono i seguenti significati:</a:t>
            </a:r>
            <a:endParaRPr lang="it-IT" dirty="0"/>
          </a:p>
          <a:p>
            <a:pPr marL="0" marR="0" lvl="0" indent="0" algn="l" rtl="0">
              <a:spcBef>
                <a:spcPts val="0"/>
              </a:spcBef>
              <a:spcAft>
                <a:spcPts val="0"/>
              </a:spcAft>
              <a:buNone/>
            </a:pPr>
            <a:r>
              <a:rPr lang="it-IT" sz="1200" dirty="0">
                <a:solidFill>
                  <a:schemeClr val="lt1"/>
                </a:solidFill>
                <a:latin typeface="Calibri"/>
                <a:ea typeface="Calibri"/>
                <a:cs typeface="Calibri"/>
                <a:sym typeface="Calibri"/>
              </a:rPr>
              <a:t>- percentuale di utenti che simulano le richieste;</a:t>
            </a:r>
            <a:endParaRPr lang="it-IT" dirty="0"/>
          </a:p>
          <a:p>
            <a:pPr marL="0" marR="0" lvl="0" indent="0" algn="l" rtl="0">
              <a:spcBef>
                <a:spcPts val="0"/>
              </a:spcBef>
              <a:spcAft>
                <a:spcPts val="0"/>
              </a:spcAft>
              <a:buNone/>
            </a:pPr>
            <a:r>
              <a:rPr lang="it-IT" sz="1200" dirty="0">
                <a:solidFill>
                  <a:schemeClr val="lt1"/>
                </a:solidFill>
                <a:latin typeface="Calibri"/>
                <a:ea typeface="Calibri"/>
                <a:cs typeface="Calibri"/>
                <a:sym typeface="Calibri"/>
              </a:rPr>
              <a:t>- tempo di attesa di ogni utente;</a:t>
            </a:r>
            <a:endParaRPr lang="it-IT" dirty="0"/>
          </a:p>
          <a:p>
            <a:pPr marL="0" marR="0" lvl="0" indent="0" algn="l" rtl="0">
              <a:spcBef>
                <a:spcPts val="0"/>
              </a:spcBef>
              <a:spcAft>
                <a:spcPts val="0"/>
              </a:spcAft>
              <a:buNone/>
            </a:pPr>
            <a:r>
              <a:rPr lang="it-IT" sz="1200" dirty="0">
                <a:solidFill>
                  <a:schemeClr val="lt1"/>
                </a:solidFill>
                <a:latin typeface="Calibri"/>
                <a:ea typeface="Calibri"/>
                <a:cs typeface="Calibri"/>
                <a:sym typeface="Calibri"/>
              </a:rPr>
              <a:t>- tempo di esecuzione del test.</a:t>
            </a:r>
            <a:endParaRPr lang="it-IT" dirty="0"/>
          </a:p>
          <a:p>
            <a:pPr marL="0" marR="0" lvl="0" indent="0" algn="ctr" rtl="0">
              <a:lnSpc>
                <a:spcPct val="100000"/>
              </a:lnSpc>
              <a:spcBef>
                <a:spcPts val="0"/>
              </a:spcBef>
              <a:spcAft>
                <a:spcPts val="0"/>
              </a:spcAft>
              <a:buClr>
                <a:schemeClr val="lt1"/>
              </a:buClr>
              <a:buSzPts val="1800"/>
              <a:buFont typeface="Calibri"/>
              <a:buNone/>
            </a:pPr>
            <a:endParaRPr lang="it-IT" sz="1400" b="0" i="0" u="none" strike="noStrike" cap="none" dirty="0">
              <a:solidFill>
                <a:srgbClr val="F4F5FC"/>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61" name="Shape 76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84581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Shape 10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90" name="Shape 1090"/>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91" name="Shape 109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14921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44909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1" name="Shape 39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92" name="Shape 39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it"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7603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A8C0A5-80B3-44F5-A2D3-9C3C6B0FE39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46255B3-5616-4856-866D-FDA0A1B1A9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75DE5E-06AE-4C3E-BC1F-428FEA8A3749}"/>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14E306AB-0EAC-4F7C-B795-A209BEBAAF9A}"/>
              </a:ext>
            </a:extLst>
          </p:cNvPr>
          <p:cNvSpPr>
            <a:spLocks noGrp="1"/>
          </p:cNvSpPr>
          <p:nvPr>
            <p:ph type="ftr" sz="quarter" idx="11"/>
          </p:nvPr>
        </p:nvSpPr>
        <p:spPr/>
        <p:txBody>
          <a:bodyPr/>
          <a:lstStyle/>
          <a:p>
            <a:r>
              <a:rPr lang="it-IT"/>
              <a:t>EvoCinema</a:t>
            </a:r>
          </a:p>
        </p:txBody>
      </p:sp>
      <p:sp>
        <p:nvSpPr>
          <p:cNvPr id="6" name="Segnaposto numero diapositiva 5">
            <a:extLst>
              <a:ext uri="{FF2B5EF4-FFF2-40B4-BE49-F238E27FC236}">
                <a16:creationId xmlns:a16="http://schemas.microsoft.com/office/drawing/2014/main" id="{A0E09130-FB6B-4D4B-92BF-D04752A0DC01}"/>
              </a:ext>
            </a:extLst>
          </p:cNvPr>
          <p:cNvSpPr>
            <a:spLocks noGrp="1"/>
          </p:cNvSpPr>
          <p:nvPr>
            <p:ph type="sldNum" sz="quarter" idx="12"/>
          </p:nvPr>
        </p:nvSpPr>
        <p:spPr/>
        <p:txBody>
          <a:bodyPr/>
          <a:lstStyle/>
          <a:p>
            <a:fld id="{983C3C40-2F46-4955-94D0-9F6FA11ECEE0}" type="slidenum">
              <a:rPr lang="it-IT" smtClean="0"/>
              <a:t>‹N›</a:t>
            </a:fld>
            <a:endParaRPr lang="it-IT"/>
          </a:p>
        </p:txBody>
      </p:sp>
    </p:spTree>
    <p:extLst>
      <p:ext uri="{BB962C8B-B14F-4D97-AF65-F5344CB8AC3E}">
        <p14:creationId xmlns:p14="http://schemas.microsoft.com/office/powerpoint/2010/main" val="2642317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3E3F7A-4B88-46D2-A73F-CC6030DB14D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7F135BB-8C36-4563-BB38-AEDCF70C981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8AA4498-C2AE-468A-BC1F-5300BA715769}"/>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65891367-0CF1-4228-9CD6-0255CC903924}"/>
              </a:ext>
            </a:extLst>
          </p:cNvPr>
          <p:cNvSpPr>
            <a:spLocks noGrp="1"/>
          </p:cNvSpPr>
          <p:nvPr>
            <p:ph type="ftr" sz="quarter" idx="11"/>
          </p:nvPr>
        </p:nvSpPr>
        <p:spPr/>
        <p:txBody>
          <a:bodyPr/>
          <a:lstStyle/>
          <a:p>
            <a:r>
              <a:rPr lang="it-IT"/>
              <a:t>EvoCinema</a:t>
            </a:r>
          </a:p>
        </p:txBody>
      </p:sp>
      <p:sp>
        <p:nvSpPr>
          <p:cNvPr id="6" name="Segnaposto numero diapositiva 5">
            <a:extLst>
              <a:ext uri="{FF2B5EF4-FFF2-40B4-BE49-F238E27FC236}">
                <a16:creationId xmlns:a16="http://schemas.microsoft.com/office/drawing/2014/main" id="{BFEC8A6B-D898-4B85-847D-F426FE396C80}"/>
              </a:ext>
            </a:extLst>
          </p:cNvPr>
          <p:cNvSpPr>
            <a:spLocks noGrp="1"/>
          </p:cNvSpPr>
          <p:nvPr>
            <p:ph type="sldNum" sz="quarter" idx="12"/>
          </p:nvPr>
        </p:nvSpPr>
        <p:spPr/>
        <p:txBody>
          <a:bodyPr/>
          <a:lstStyle/>
          <a:p>
            <a:fld id="{983C3C40-2F46-4955-94D0-9F6FA11ECEE0}" type="slidenum">
              <a:rPr lang="it-IT" smtClean="0"/>
              <a:t>‹N›</a:t>
            </a:fld>
            <a:endParaRPr lang="it-IT"/>
          </a:p>
        </p:txBody>
      </p:sp>
    </p:spTree>
    <p:extLst>
      <p:ext uri="{BB962C8B-B14F-4D97-AF65-F5344CB8AC3E}">
        <p14:creationId xmlns:p14="http://schemas.microsoft.com/office/powerpoint/2010/main" val="26672949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Dashboard #2">
  <p:cSld name="Dashboard #2">
    <p:spTree>
      <p:nvGrpSpPr>
        <p:cNvPr id="1" name="Shape 301"/>
        <p:cNvGrpSpPr/>
        <p:nvPr/>
      </p:nvGrpSpPr>
      <p:grpSpPr>
        <a:xfrm>
          <a:off x="0" y="0"/>
          <a:ext cx="0" cy="0"/>
          <a:chOff x="0" y="0"/>
          <a:chExt cx="0" cy="0"/>
        </a:xfrm>
      </p:grpSpPr>
      <p:sp>
        <p:nvSpPr>
          <p:cNvPr id="302" name="Shape 30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03" name="Shape 30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04" name="Shape 304"/>
          <p:cNvSpPr>
            <a:spLocks noGrp="1"/>
          </p:cNvSpPr>
          <p:nvPr>
            <p:ph type="pic" idx="2"/>
          </p:nvPr>
        </p:nvSpPr>
        <p:spPr>
          <a:xfrm>
            <a:off x="1038226" y="3498851"/>
            <a:ext cx="3236913" cy="2668588"/>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05" name="Shape 305"/>
          <p:cNvSpPr>
            <a:spLocks noGrp="1"/>
          </p:cNvSpPr>
          <p:nvPr>
            <p:ph type="pic" idx="3"/>
          </p:nvPr>
        </p:nvSpPr>
        <p:spPr>
          <a:xfrm>
            <a:off x="6162675" y="682625"/>
            <a:ext cx="2360613" cy="2743200"/>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06" name="Shape 306"/>
          <p:cNvSpPr>
            <a:spLocks noGrp="1"/>
          </p:cNvSpPr>
          <p:nvPr>
            <p:ph type="pic" idx="4"/>
          </p:nvPr>
        </p:nvSpPr>
        <p:spPr>
          <a:xfrm>
            <a:off x="8597900" y="3498851"/>
            <a:ext cx="2570163" cy="2668588"/>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10840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Right Image">
  <p:cSld name="Right Image">
    <p:spTree>
      <p:nvGrpSpPr>
        <p:cNvPr id="1" name="Shape 307"/>
        <p:cNvGrpSpPr/>
        <p:nvPr/>
      </p:nvGrpSpPr>
      <p:grpSpPr>
        <a:xfrm>
          <a:off x="0" y="0"/>
          <a:ext cx="0" cy="0"/>
          <a:chOff x="0" y="0"/>
          <a:chExt cx="0" cy="0"/>
        </a:xfrm>
      </p:grpSpPr>
      <p:sp>
        <p:nvSpPr>
          <p:cNvPr id="308" name="Shape 30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09" name="Shape 30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10" name="Shape 310"/>
          <p:cNvSpPr>
            <a:spLocks noGrp="1"/>
          </p:cNvSpPr>
          <p:nvPr>
            <p:ph type="pic" idx="2"/>
          </p:nvPr>
        </p:nvSpPr>
        <p:spPr>
          <a:xfrm>
            <a:off x="700405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592707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Chart Image">
  <p:cSld name="Chart Image">
    <p:spTree>
      <p:nvGrpSpPr>
        <p:cNvPr id="1" name="Shape 311"/>
        <p:cNvGrpSpPr/>
        <p:nvPr/>
      </p:nvGrpSpPr>
      <p:grpSpPr>
        <a:xfrm>
          <a:off x="0" y="0"/>
          <a:ext cx="0" cy="0"/>
          <a:chOff x="0" y="0"/>
          <a:chExt cx="0" cy="0"/>
        </a:xfrm>
      </p:grpSpPr>
      <p:sp>
        <p:nvSpPr>
          <p:cNvPr id="312" name="Shape 31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13" name="Shape 31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14" name="Shape 314"/>
          <p:cNvSpPr>
            <a:spLocks noGrp="1"/>
          </p:cNvSpPr>
          <p:nvPr>
            <p:ph type="pic" idx="2"/>
          </p:nvPr>
        </p:nvSpPr>
        <p:spPr>
          <a:xfrm>
            <a:off x="1031495" y="4664076"/>
            <a:ext cx="1133856" cy="1133856"/>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15" name="Shape 315"/>
          <p:cNvSpPr>
            <a:spLocks noGrp="1"/>
          </p:cNvSpPr>
          <p:nvPr>
            <p:ph type="pic" idx="3"/>
          </p:nvPr>
        </p:nvSpPr>
        <p:spPr>
          <a:xfrm>
            <a:off x="4589201" y="4664076"/>
            <a:ext cx="1133856" cy="1133856"/>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67210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Testiminiolas">
  <p:cSld name="Testiminiolas">
    <p:spTree>
      <p:nvGrpSpPr>
        <p:cNvPr id="1" name="Shape 316"/>
        <p:cNvGrpSpPr/>
        <p:nvPr/>
      </p:nvGrpSpPr>
      <p:grpSpPr>
        <a:xfrm>
          <a:off x="0" y="0"/>
          <a:ext cx="0" cy="0"/>
          <a:chOff x="0" y="0"/>
          <a:chExt cx="0" cy="0"/>
        </a:xfrm>
      </p:grpSpPr>
      <p:sp>
        <p:nvSpPr>
          <p:cNvPr id="317" name="Shape 31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18" name="Shape 31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19" name="Shape 319"/>
          <p:cNvSpPr>
            <a:spLocks noGrp="1"/>
          </p:cNvSpPr>
          <p:nvPr>
            <p:ph type="pic" idx="2"/>
          </p:nvPr>
        </p:nvSpPr>
        <p:spPr>
          <a:xfrm>
            <a:off x="1028700" y="685800"/>
            <a:ext cx="101346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95110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Mock Up #1">
  <p:cSld name="Mock Up #1">
    <p:spTree>
      <p:nvGrpSpPr>
        <p:cNvPr id="1" name="Shape 320"/>
        <p:cNvGrpSpPr/>
        <p:nvPr/>
      </p:nvGrpSpPr>
      <p:grpSpPr>
        <a:xfrm>
          <a:off x="0" y="0"/>
          <a:ext cx="0" cy="0"/>
          <a:chOff x="0" y="0"/>
          <a:chExt cx="0" cy="0"/>
        </a:xfrm>
      </p:grpSpPr>
      <p:sp>
        <p:nvSpPr>
          <p:cNvPr id="321" name="Shape 32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22" name="Shape 32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23" name="Shape 323"/>
          <p:cNvSpPr>
            <a:spLocks noGrp="1"/>
          </p:cNvSpPr>
          <p:nvPr>
            <p:ph type="pic" idx="2"/>
          </p:nvPr>
        </p:nvSpPr>
        <p:spPr>
          <a:xfrm>
            <a:off x="8674247" y="2339975"/>
            <a:ext cx="2362200" cy="31353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24" name="Shape 324"/>
          <p:cNvSpPr>
            <a:spLocks noGrp="1"/>
          </p:cNvSpPr>
          <p:nvPr>
            <p:ph type="pic" idx="3"/>
          </p:nvPr>
        </p:nvSpPr>
        <p:spPr>
          <a:xfrm>
            <a:off x="5985022" y="3306763"/>
            <a:ext cx="3170239" cy="23606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444128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Mock Up #2">
  <p:cSld name="Mock Up #2">
    <p:spTree>
      <p:nvGrpSpPr>
        <p:cNvPr id="1" name="Shape 325"/>
        <p:cNvGrpSpPr/>
        <p:nvPr/>
      </p:nvGrpSpPr>
      <p:grpSpPr>
        <a:xfrm>
          <a:off x="0" y="0"/>
          <a:ext cx="0" cy="0"/>
          <a:chOff x="0" y="0"/>
          <a:chExt cx="0" cy="0"/>
        </a:xfrm>
      </p:grpSpPr>
      <p:sp>
        <p:nvSpPr>
          <p:cNvPr id="326" name="Shape 32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27" name="Shape 32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28" name="Shape 328"/>
          <p:cNvSpPr>
            <a:spLocks noGrp="1"/>
          </p:cNvSpPr>
          <p:nvPr>
            <p:ph type="pic" idx="2"/>
          </p:nvPr>
        </p:nvSpPr>
        <p:spPr>
          <a:xfrm>
            <a:off x="1152524" y="2681288"/>
            <a:ext cx="4943475" cy="3109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219297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Mock Up #3">
  <p:cSld name="Mock Up #3">
    <p:spTree>
      <p:nvGrpSpPr>
        <p:cNvPr id="1" name="Shape 329"/>
        <p:cNvGrpSpPr/>
        <p:nvPr/>
      </p:nvGrpSpPr>
      <p:grpSpPr>
        <a:xfrm>
          <a:off x="0" y="0"/>
          <a:ext cx="0" cy="0"/>
          <a:chOff x="0" y="0"/>
          <a:chExt cx="0" cy="0"/>
        </a:xfrm>
      </p:grpSpPr>
      <p:sp>
        <p:nvSpPr>
          <p:cNvPr id="330" name="Shape 33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31" name="Shape 33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32" name="Shape 332"/>
          <p:cNvSpPr>
            <a:spLocks noGrp="1"/>
          </p:cNvSpPr>
          <p:nvPr>
            <p:ph type="pic" idx="2"/>
          </p:nvPr>
        </p:nvSpPr>
        <p:spPr>
          <a:xfrm>
            <a:off x="6816726" y="2211388"/>
            <a:ext cx="4208463" cy="2541587"/>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26092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Mock Up #4">
  <p:cSld name="Mock Up #4">
    <p:spTree>
      <p:nvGrpSpPr>
        <p:cNvPr id="1" name="Shape 333"/>
        <p:cNvGrpSpPr/>
        <p:nvPr/>
      </p:nvGrpSpPr>
      <p:grpSpPr>
        <a:xfrm>
          <a:off x="0" y="0"/>
          <a:ext cx="0" cy="0"/>
          <a:chOff x="0" y="0"/>
          <a:chExt cx="0" cy="0"/>
        </a:xfrm>
      </p:grpSpPr>
      <p:sp>
        <p:nvSpPr>
          <p:cNvPr id="334" name="Shape 33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35" name="Shape 33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36" name="Shape 336"/>
          <p:cNvSpPr>
            <a:spLocks noGrp="1"/>
          </p:cNvSpPr>
          <p:nvPr>
            <p:ph type="pic" idx="2"/>
          </p:nvPr>
        </p:nvSpPr>
        <p:spPr>
          <a:xfrm>
            <a:off x="6861175" y="2692401"/>
            <a:ext cx="3910013" cy="2952751"/>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235433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Mock Up #5">
  <p:cSld name="Mock Up #5">
    <p:spTree>
      <p:nvGrpSpPr>
        <p:cNvPr id="1" name="Shape 337"/>
        <p:cNvGrpSpPr/>
        <p:nvPr/>
      </p:nvGrpSpPr>
      <p:grpSpPr>
        <a:xfrm>
          <a:off x="0" y="0"/>
          <a:ext cx="0" cy="0"/>
          <a:chOff x="0" y="0"/>
          <a:chExt cx="0" cy="0"/>
        </a:xfrm>
      </p:grpSpPr>
      <p:sp>
        <p:nvSpPr>
          <p:cNvPr id="338" name="Shape 33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39" name="Shape 33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0" name="Shape 340"/>
          <p:cNvSpPr>
            <a:spLocks noGrp="1"/>
          </p:cNvSpPr>
          <p:nvPr>
            <p:ph type="pic" idx="2"/>
          </p:nvPr>
        </p:nvSpPr>
        <p:spPr>
          <a:xfrm>
            <a:off x="5487989" y="863600"/>
            <a:ext cx="4941887" cy="313213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41" name="Shape 341"/>
          <p:cNvSpPr>
            <a:spLocks noGrp="1"/>
          </p:cNvSpPr>
          <p:nvPr>
            <p:ph type="pic" idx="3"/>
          </p:nvPr>
        </p:nvSpPr>
        <p:spPr>
          <a:xfrm>
            <a:off x="8796339" y="2471739"/>
            <a:ext cx="2346325" cy="30257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331969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Mock Up #6">
  <p:cSld name="Mock Up #6">
    <p:spTree>
      <p:nvGrpSpPr>
        <p:cNvPr id="1" name="Shape 342"/>
        <p:cNvGrpSpPr/>
        <p:nvPr/>
      </p:nvGrpSpPr>
      <p:grpSpPr>
        <a:xfrm>
          <a:off x="0" y="0"/>
          <a:ext cx="0" cy="0"/>
          <a:chOff x="0" y="0"/>
          <a:chExt cx="0" cy="0"/>
        </a:xfrm>
      </p:grpSpPr>
      <p:sp>
        <p:nvSpPr>
          <p:cNvPr id="343" name="Shape 34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44" name="Shape 34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5" name="Shape 345"/>
          <p:cNvSpPr>
            <a:spLocks noGrp="1"/>
          </p:cNvSpPr>
          <p:nvPr>
            <p:ph type="pic" idx="2"/>
          </p:nvPr>
        </p:nvSpPr>
        <p:spPr>
          <a:xfrm>
            <a:off x="6711951" y="2181226"/>
            <a:ext cx="4281488" cy="258603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55220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6F6A231-040E-4196-86D4-1709415914F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F50E9C8-1C63-43F9-80FD-BA7A45E0E56D}"/>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5633629-9D97-4291-ABEE-90FE65F4C3B4}"/>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B5FCE692-ED1B-4BCE-9D0B-0ABDDEE2387A}"/>
              </a:ext>
            </a:extLst>
          </p:cNvPr>
          <p:cNvSpPr>
            <a:spLocks noGrp="1"/>
          </p:cNvSpPr>
          <p:nvPr>
            <p:ph type="ftr" sz="quarter" idx="11"/>
          </p:nvPr>
        </p:nvSpPr>
        <p:spPr/>
        <p:txBody>
          <a:bodyPr/>
          <a:lstStyle/>
          <a:p>
            <a:r>
              <a:rPr lang="it-IT"/>
              <a:t>EvoCinema</a:t>
            </a:r>
          </a:p>
        </p:txBody>
      </p:sp>
      <p:sp>
        <p:nvSpPr>
          <p:cNvPr id="6" name="Segnaposto numero diapositiva 5">
            <a:extLst>
              <a:ext uri="{FF2B5EF4-FFF2-40B4-BE49-F238E27FC236}">
                <a16:creationId xmlns:a16="http://schemas.microsoft.com/office/drawing/2014/main" id="{5E110D49-4944-417F-AC96-983069DFED33}"/>
              </a:ext>
            </a:extLst>
          </p:cNvPr>
          <p:cNvSpPr>
            <a:spLocks noGrp="1"/>
          </p:cNvSpPr>
          <p:nvPr>
            <p:ph type="sldNum" sz="quarter" idx="12"/>
          </p:nvPr>
        </p:nvSpPr>
        <p:spPr/>
        <p:txBody>
          <a:bodyPr/>
          <a:lstStyle/>
          <a:p>
            <a:fld id="{983C3C40-2F46-4955-94D0-9F6FA11ECEE0}" type="slidenum">
              <a:rPr lang="it-IT" smtClean="0"/>
              <a:t>‹N›</a:t>
            </a:fld>
            <a:endParaRPr lang="it-IT"/>
          </a:p>
        </p:txBody>
      </p:sp>
    </p:spTree>
    <p:extLst>
      <p:ext uri="{BB962C8B-B14F-4D97-AF65-F5344CB8AC3E}">
        <p14:creationId xmlns:p14="http://schemas.microsoft.com/office/powerpoint/2010/main" val="15707992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Mock Up #7">
  <p:cSld name="Mock Up #7">
    <p:spTree>
      <p:nvGrpSpPr>
        <p:cNvPr id="1" name="Shape 346"/>
        <p:cNvGrpSpPr/>
        <p:nvPr/>
      </p:nvGrpSpPr>
      <p:grpSpPr>
        <a:xfrm>
          <a:off x="0" y="0"/>
          <a:ext cx="0" cy="0"/>
          <a:chOff x="0" y="0"/>
          <a:chExt cx="0" cy="0"/>
        </a:xfrm>
      </p:grpSpPr>
      <p:sp>
        <p:nvSpPr>
          <p:cNvPr id="347" name="Shape 34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48" name="Shape 34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9" name="Shape 349"/>
          <p:cNvSpPr>
            <a:spLocks noGrp="1"/>
          </p:cNvSpPr>
          <p:nvPr>
            <p:ph type="pic" idx="2"/>
          </p:nvPr>
        </p:nvSpPr>
        <p:spPr>
          <a:xfrm>
            <a:off x="5429251" y="2217740"/>
            <a:ext cx="5106988" cy="31940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50" name="Shape 350"/>
          <p:cNvSpPr>
            <a:spLocks noGrp="1"/>
          </p:cNvSpPr>
          <p:nvPr>
            <p:ph type="pic" idx="3"/>
          </p:nvPr>
        </p:nvSpPr>
        <p:spPr>
          <a:xfrm>
            <a:off x="4273551" y="3171825"/>
            <a:ext cx="1854200" cy="2438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943202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Mock Up #8">
  <p:cSld name="Mock Up #8">
    <p:spTree>
      <p:nvGrpSpPr>
        <p:cNvPr id="1" name="Shape 351"/>
        <p:cNvGrpSpPr/>
        <p:nvPr/>
      </p:nvGrpSpPr>
      <p:grpSpPr>
        <a:xfrm>
          <a:off x="0" y="0"/>
          <a:ext cx="0" cy="0"/>
          <a:chOff x="0" y="0"/>
          <a:chExt cx="0" cy="0"/>
        </a:xfrm>
      </p:grpSpPr>
      <p:sp>
        <p:nvSpPr>
          <p:cNvPr id="352" name="Shape 352"/>
          <p:cNvSpPr/>
          <p:nvPr/>
        </p:nvSpPr>
        <p:spPr>
          <a:xfrm>
            <a:off x="0" y="2997819"/>
            <a:ext cx="12192000" cy="3860181"/>
          </a:xfrm>
          <a:prstGeom prst="rect">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353" name="Shape 35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54" name="Shape 35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55" name="Shape 355"/>
          <p:cNvSpPr>
            <a:spLocks noGrp="1"/>
          </p:cNvSpPr>
          <p:nvPr>
            <p:ph type="pic" idx="2"/>
          </p:nvPr>
        </p:nvSpPr>
        <p:spPr>
          <a:xfrm>
            <a:off x="1457324" y="1338335"/>
            <a:ext cx="4443413" cy="33385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56" name="Shape 356"/>
          <p:cNvSpPr>
            <a:spLocks noGrp="1"/>
          </p:cNvSpPr>
          <p:nvPr>
            <p:ph type="pic" idx="3"/>
          </p:nvPr>
        </p:nvSpPr>
        <p:spPr>
          <a:xfrm>
            <a:off x="4410074" y="2976563"/>
            <a:ext cx="1363663" cy="2514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6445872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Mock Up #9">
  <p:cSld name="Mock Up #9">
    <p:spTree>
      <p:nvGrpSpPr>
        <p:cNvPr id="1" name="Shape 357"/>
        <p:cNvGrpSpPr/>
        <p:nvPr/>
      </p:nvGrpSpPr>
      <p:grpSpPr>
        <a:xfrm>
          <a:off x="0" y="0"/>
          <a:ext cx="0" cy="0"/>
          <a:chOff x="0" y="0"/>
          <a:chExt cx="0" cy="0"/>
        </a:xfrm>
      </p:grpSpPr>
      <p:sp>
        <p:nvSpPr>
          <p:cNvPr id="358" name="Shape 35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59" name="Shape 35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60" name="Shape 360"/>
          <p:cNvSpPr>
            <a:spLocks noGrp="1"/>
          </p:cNvSpPr>
          <p:nvPr>
            <p:ph type="pic" idx="2"/>
          </p:nvPr>
        </p:nvSpPr>
        <p:spPr>
          <a:xfrm>
            <a:off x="1174751" y="2644775"/>
            <a:ext cx="3736975" cy="22780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5490457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Mock Up #10">
  <p:cSld name="Mock Up #10">
    <p:spTree>
      <p:nvGrpSpPr>
        <p:cNvPr id="1" name="Shape 361"/>
        <p:cNvGrpSpPr/>
        <p:nvPr/>
      </p:nvGrpSpPr>
      <p:grpSpPr>
        <a:xfrm>
          <a:off x="0" y="0"/>
          <a:ext cx="0" cy="0"/>
          <a:chOff x="0" y="0"/>
          <a:chExt cx="0" cy="0"/>
        </a:xfrm>
      </p:grpSpPr>
      <p:sp>
        <p:nvSpPr>
          <p:cNvPr id="362" name="Shape 36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63" name="Shape 36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64" name="Shape 364"/>
          <p:cNvSpPr>
            <a:spLocks noGrp="1"/>
          </p:cNvSpPr>
          <p:nvPr>
            <p:ph type="pic" idx="2"/>
          </p:nvPr>
        </p:nvSpPr>
        <p:spPr>
          <a:xfrm>
            <a:off x="5081588" y="2809875"/>
            <a:ext cx="2041525" cy="26765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228173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Contact Us">
  <p:cSld name="Contact Us">
    <p:spTree>
      <p:nvGrpSpPr>
        <p:cNvPr id="1" name="Shape 365"/>
        <p:cNvGrpSpPr/>
        <p:nvPr/>
      </p:nvGrpSpPr>
      <p:grpSpPr>
        <a:xfrm>
          <a:off x="0" y="0"/>
          <a:ext cx="0" cy="0"/>
          <a:chOff x="0" y="0"/>
          <a:chExt cx="0" cy="0"/>
        </a:xfrm>
      </p:grpSpPr>
      <p:sp>
        <p:nvSpPr>
          <p:cNvPr id="366" name="Shape 36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67" name="Shape 36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68" name="Shape 368"/>
          <p:cNvSpPr>
            <a:spLocks noGrp="1"/>
          </p:cNvSpPr>
          <p:nvPr>
            <p:ph type="pic" idx="2"/>
          </p:nvPr>
        </p:nvSpPr>
        <p:spPr>
          <a:xfrm>
            <a:off x="1028701" y="685800"/>
            <a:ext cx="50673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8919161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Full Image">
  <p:cSld name="Full Image">
    <p:spTree>
      <p:nvGrpSpPr>
        <p:cNvPr id="1" name="Shape 369"/>
        <p:cNvGrpSpPr/>
        <p:nvPr/>
      </p:nvGrpSpPr>
      <p:grpSpPr>
        <a:xfrm>
          <a:off x="0" y="0"/>
          <a:ext cx="0" cy="0"/>
          <a:chOff x="0" y="0"/>
          <a:chExt cx="0" cy="0"/>
        </a:xfrm>
      </p:grpSpPr>
      <p:sp>
        <p:nvSpPr>
          <p:cNvPr id="370" name="Shape 37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71" name="Shape 37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72" name="Shape 372"/>
          <p:cNvSpPr>
            <a:spLocks noGrp="1"/>
          </p:cNvSpPr>
          <p:nvPr>
            <p:ph type="pic" idx="2"/>
          </p:nvPr>
        </p:nvSpPr>
        <p:spPr>
          <a:xfrm>
            <a:off x="0" y="0"/>
            <a:ext cx="12192000"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829657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Tree>
    <p:extLst>
      <p:ext uri="{BB962C8B-B14F-4D97-AF65-F5344CB8AC3E}">
        <p14:creationId xmlns:p14="http://schemas.microsoft.com/office/powerpoint/2010/main" val="21230933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28700" y="2514600"/>
            <a:ext cx="5067300" cy="3273552"/>
          </a:xfrm>
          <a:prstGeom prst="roundRect">
            <a:avLst>
              <a:gd name="adj" fmla="val 93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74621065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4532867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eam Work #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8693888" y="3429000"/>
            <a:ext cx="2469412" cy="2362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583763" y="3429000"/>
            <a:ext cx="2469412" cy="236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3"/>
          </p:nvPr>
        </p:nvSpPr>
        <p:spPr>
          <a:xfrm>
            <a:off x="1028700" y="3429000"/>
            <a:ext cx="2468880" cy="235915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6138863" y="3429000"/>
            <a:ext cx="2468880" cy="235915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046813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Full Image">
  <p:cSld name="Full Image">
    <p:spTree>
      <p:nvGrpSpPr>
        <p:cNvPr id="1" name="Shape 54"/>
        <p:cNvGrpSpPr/>
        <p:nvPr/>
      </p:nvGrpSpPr>
      <p:grpSpPr>
        <a:xfrm>
          <a:off x="0" y="0"/>
          <a:ext cx="0" cy="0"/>
          <a:chOff x="0" y="0"/>
          <a:chExt cx="0" cy="0"/>
        </a:xfrm>
      </p:grpSpPr>
      <p:sp>
        <p:nvSpPr>
          <p:cNvPr id="55" name="Shape 5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56" name="Shape 5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7" name="Shape 57"/>
          <p:cNvSpPr>
            <a:spLocks noGrp="1"/>
          </p:cNvSpPr>
          <p:nvPr>
            <p:ph type="pic" idx="2"/>
          </p:nvPr>
        </p:nvSpPr>
        <p:spPr>
          <a:xfrm>
            <a:off x="0" y="0"/>
            <a:ext cx="12192000"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6774318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ingle Image #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096000" y="3994150"/>
            <a:ext cx="5060950" cy="1797051"/>
          </a:xfrm>
          <a:prstGeom prst="roundRect">
            <a:avLst>
              <a:gd name="adj" fmla="val 2630"/>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6232574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eam Work #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4" name="Rounded Rectangle 3"/>
          <p:cNvSpPr/>
          <p:nvPr userDrawn="1"/>
        </p:nvSpPr>
        <p:spPr>
          <a:xfrm>
            <a:off x="5675144" y="685800"/>
            <a:ext cx="3640951" cy="1790888"/>
          </a:xfrm>
          <a:prstGeom prst="roundRect">
            <a:avLst>
              <a:gd name="adj" fmla="val 24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userDrawn="1"/>
        </p:nvSpPr>
        <p:spPr>
          <a:xfrm>
            <a:off x="5675145" y="4381312"/>
            <a:ext cx="3640950" cy="1790888"/>
          </a:xfrm>
          <a:prstGeom prst="roundRect">
            <a:avLst>
              <a:gd name="adj" fmla="val 12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7525208" y="2533556"/>
            <a:ext cx="3640951" cy="1790888"/>
          </a:xfrm>
          <a:prstGeom prst="roundRect">
            <a:avLst>
              <a:gd name="adj" fmla="val 12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3"/>
          </p:nvPr>
        </p:nvSpPr>
        <p:spPr>
          <a:xfrm>
            <a:off x="1028700" y="685800"/>
            <a:ext cx="4581144" cy="5486400"/>
          </a:xfrm>
          <a:prstGeom prst="roundRect">
            <a:avLst>
              <a:gd name="adj" fmla="val 1525"/>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4"/>
          </p:nvPr>
        </p:nvSpPr>
        <p:spPr>
          <a:xfrm>
            <a:off x="9375775" y="685800"/>
            <a:ext cx="1792224" cy="1792224"/>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5"/>
          </p:nvPr>
        </p:nvSpPr>
        <p:spPr>
          <a:xfrm>
            <a:off x="5675313" y="2533650"/>
            <a:ext cx="1792224" cy="1792224"/>
          </a:xfrm>
          <a:prstGeom prst="roundRect">
            <a:avLst>
              <a:gd name="adj" fmla="val 2592"/>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6"/>
          </p:nvPr>
        </p:nvSpPr>
        <p:spPr>
          <a:xfrm>
            <a:off x="9375775" y="4381500"/>
            <a:ext cx="1792224" cy="1792224"/>
          </a:xfrm>
          <a:prstGeom prst="roundRect">
            <a:avLst>
              <a:gd name="adj" fmla="val 2006"/>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6301137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eam Work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4"/>
          </p:nvPr>
        </p:nvSpPr>
        <p:spPr>
          <a:xfrm>
            <a:off x="10287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35560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60833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7"/>
          </p:nvPr>
        </p:nvSpPr>
        <p:spPr>
          <a:xfrm>
            <a:off x="86106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05826049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eam Work #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1" name="Picture Placeholder 2"/>
          <p:cNvSpPr>
            <a:spLocks noGrp="1"/>
          </p:cNvSpPr>
          <p:nvPr>
            <p:ph type="pic" sz="quarter" idx="14"/>
          </p:nvPr>
        </p:nvSpPr>
        <p:spPr>
          <a:xfrm>
            <a:off x="1028700"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2979996"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4931292"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7"/>
          </p:nvPr>
        </p:nvSpPr>
        <p:spPr>
          <a:xfrm>
            <a:off x="6882588"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8"/>
          </p:nvPr>
        </p:nvSpPr>
        <p:spPr>
          <a:xfrm>
            <a:off x="8833884"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4730827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eam Work #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1" name="Picture Placeholder 2"/>
          <p:cNvSpPr>
            <a:spLocks noGrp="1"/>
          </p:cNvSpPr>
          <p:nvPr>
            <p:ph type="pic" sz="quarter" idx="14"/>
          </p:nvPr>
        </p:nvSpPr>
        <p:spPr>
          <a:xfrm>
            <a:off x="102870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3038475"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504825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7"/>
          </p:nvPr>
        </p:nvSpPr>
        <p:spPr>
          <a:xfrm>
            <a:off x="7058025"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8"/>
          </p:nvPr>
        </p:nvSpPr>
        <p:spPr>
          <a:xfrm>
            <a:off x="906780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9397528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eam Work #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6523038" y="25146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4"/>
          </p:nvPr>
        </p:nvSpPr>
        <p:spPr>
          <a:xfrm>
            <a:off x="8877300" y="25146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5"/>
          </p:nvPr>
        </p:nvSpPr>
        <p:spPr>
          <a:xfrm>
            <a:off x="8877300" y="41910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6"/>
          </p:nvPr>
        </p:nvSpPr>
        <p:spPr>
          <a:xfrm>
            <a:off x="6523038" y="41910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6220699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eam Work #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ounded Rectangle 3"/>
          <p:cNvSpPr/>
          <p:nvPr userDrawn="1"/>
        </p:nvSpPr>
        <p:spPr>
          <a:xfrm>
            <a:off x="2413589" y="2520359"/>
            <a:ext cx="3572541" cy="1481328"/>
          </a:xfrm>
          <a:prstGeom prst="roundRect">
            <a:avLst>
              <a:gd name="adj" fmla="val 37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userDrawn="1"/>
        </p:nvSpPr>
        <p:spPr>
          <a:xfrm>
            <a:off x="2413589" y="4309872"/>
            <a:ext cx="3572541" cy="1481328"/>
          </a:xfrm>
          <a:prstGeom prst="roundRect">
            <a:avLst>
              <a:gd name="adj" fmla="val 37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userDrawn="1"/>
        </p:nvSpPr>
        <p:spPr>
          <a:xfrm>
            <a:off x="7590759" y="4309872"/>
            <a:ext cx="3572541" cy="1481328"/>
          </a:xfrm>
          <a:prstGeom prst="roundRect">
            <a:avLst>
              <a:gd name="adj" fmla="val 374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userDrawn="1"/>
        </p:nvSpPr>
        <p:spPr>
          <a:xfrm>
            <a:off x="7590759" y="2520359"/>
            <a:ext cx="3572541" cy="1481328"/>
          </a:xfrm>
          <a:prstGeom prst="roundRect">
            <a:avLst>
              <a:gd name="adj" fmla="val 374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
          <p:cNvSpPr>
            <a:spLocks noGrp="1"/>
          </p:cNvSpPr>
          <p:nvPr>
            <p:ph type="pic" sz="quarter" idx="14"/>
          </p:nvPr>
        </p:nvSpPr>
        <p:spPr>
          <a:xfrm>
            <a:off x="1028700" y="2525233"/>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5"/>
          </p:nvPr>
        </p:nvSpPr>
        <p:spPr>
          <a:xfrm>
            <a:off x="6210744" y="2519614"/>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6"/>
          </p:nvPr>
        </p:nvSpPr>
        <p:spPr>
          <a:xfrm>
            <a:off x="1028700" y="4314746"/>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17"/>
          </p:nvPr>
        </p:nvSpPr>
        <p:spPr>
          <a:xfrm>
            <a:off x="6210744" y="4314746"/>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98055813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eam Single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4607149" y="2519474"/>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54663246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Header Full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0" y="0"/>
            <a:ext cx="12192000" cy="47307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71956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Portfolio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42988"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3594100"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145212"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696323"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542306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ingle Image">
  <p:cSld name="Single Image">
    <p:spTree>
      <p:nvGrpSpPr>
        <p:cNvPr id="1" name="Shape 58"/>
        <p:cNvGrpSpPr/>
        <p:nvPr/>
      </p:nvGrpSpPr>
      <p:grpSpPr>
        <a:xfrm>
          <a:off x="0" y="0"/>
          <a:ext cx="0" cy="0"/>
          <a:chOff x="0" y="0"/>
          <a:chExt cx="0" cy="0"/>
        </a:xfrm>
      </p:grpSpPr>
      <p:sp>
        <p:nvSpPr>
          <p:cNvPr id="59" name="Shape 5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60" name="Shape 6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1" name="Shape 61"/>
          <p:cNvSpPr>
            <a:spLocks noGrp="1"/>
          </p:cNvSpPr>
          <p:nvPr>
            <p:ph type="pic" idx="2"/>
          </p:nvPr>
        </p:nvSpPr>
        <p:spPr>
          <a:xfrm>
            <a:off x="1028701" y="2514600"/>
            <a:ext cx="5067300" cy="3273552"/>
          </a:xfrm>
          <a:prstGeom prst="roundRect">
            <a:avLst>
              <a:gd name="adj" fmla="val 93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2617751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Portfolio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24318" y="2513013"/>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3638931" y="2513013"/>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253162" y="2510219"/>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867393" y="2510219"/>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709589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Portfolio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6107113" y="693738"/>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8651875" y="693738"/>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107113" y="3448050"/>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651875" y="3448050"/>
            <a:ext cx="2514600" cy="27249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60295662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Portfolio #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4295555" y="4392943"/>
            <a:ext cx="3234956" cy="1398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3"/>
          </p:nvPr>
        </p:nvSpPr>
        <p:spPr>
          <a:xfrm>
            <a:off x="1028700" y="2514599"/>
            <a:ext cx="3234516" cy="3273425"/>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7560452" y="2514599"/>
            <a:ext cx="3604435" cy="3273425"/>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4297952" y="2512249"/>
            <a:ext cx="3232559" cy="185814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041925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Portfolio #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1028699" y="701675"/>
            <a:ext cx="4149725" cy="5470525"/>
          </a:xfrm>
          <a:prstGeom prst="roundRect">
            <a:avLst>
              <a:gd name="adj" fmla="val 1217"/>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0634243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Portfolio #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3"/>
          </p:nvPr>
        </p:nvSpPr>
        <p:spPr>
          <a:xfrm>
            <a:off x="6096000" y="701675"/>
            <a:ext cx="2514600" cy="345643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8648700" y="701675"/>
            <a:ext cx="2514600" cy="1975104"/>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8648700" y="2716213"/>
            <a:ext cx="2514600" cy="345643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6096000" y="4200525"/>
            <a:ext cx="2514600" cy="197510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70698100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Portfolio #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9797313" y="4152935"/>
            <a:ext cx="1365987" cy="1638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sz="quarter" idx="14"/>
          </p:nvPr>
        </p:nvSpPr>
        <p:spPr>
          <a:xfrm>
            <a:off x="1028699" y="2514599"/>
            <a:ext cx="3657600" cy="1627632"/>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5"/>
          </p:nvPr>
        </p:nvSpPr>
        <p:spPr>
          <a:xfrm>
            <a:off x="4711699" y="2514599"/>
            <a:ext cx="2304288" cy="3273552"/>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6"/>
          </p:nvPr>
        </p:nvSpPr>
        <p:spPr>
          <a:xfrm>
            <a:off x="7043737" y="2515079"/>
            <a:ext cx="4123944" cy="1618488"/>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7"/>
          </p:nvPr>
        </p:nvSpPr>
        <p:spPr>
          <a:xfrm>
            <a:off x="7043738" y="4153379"/>
            <a:ext cx="2724912" cy="1636776"/>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18"/>
          </p:nvPr>
        </p:nvSpPr>
        <p:spPr>
          <a:xfrm>
            <a:off x="2865437" y="4164012"/>
            <a:ext cx="1819656" cy="1627632"/>
          </a:xfrm>
          <a:prstGeom prst="rect">
            <a:avLst/>
          </a:prstGeom>
          <a:solidFill>
            <a:schemeClr val="accent6">
              <a:lumMod val="50000"/>
            </a:schemeClr>
          </a:solidFill>
        </p:spPr>
        <p:txBody>
          <a:bodyPr/>
          <a:lstStyle>
            <a:lvl1pPr marL="0" indent="0">
              <a:buNone/>
              <a:defRPr sz="1000"/>
            </a:lvl1pPr>
          </a:lstStyle>
          <a:p>
            <a:endParaRPr lang="en-US"/>
          </a:p>
        </p:txBody>
      </p:sp>
      <p:sp>
        <p:nvSpPr>
          <p:cNvPr id="18" name="Picture Placeholder 2"/>
          <p:cNvSpPr>
            <a:spLocks noGrp="1"/>
          </p:cNvSpPr>
          <p:nvPr>
            <p:ph type="pic" sz="quarter" idx="19"/>
          </p:nvPr>
        </p:nvSpPr>
        <p:spPr>
          <a:xfrm>
            <a:off x="1028699" y="4164012"/>
            <a:ext cx="1810512" cy="162763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10311014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Portfolio #8">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2" name="Picture Placeholder 2"/>
          <p:cNvSpPr>
            <a:spLocks noGrp="1"/>
          </p:cNvSpPr>
          <p:nvPr>
            <p:ph type="pic" sz="quarter" idx="18"/>
          </p:nvPr>
        </p:nvSpPr>
        <p:spPr>
          <a:xfrm>
            <a:off x="2878138" y="685800"/>
            <a:ext cx="3639312" cy="363931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9"/>
          </p:nvPr>
        </p:nvSpPr>
        <p:spPr>
          <a:xfrm>
            <a:off x="1028700" y="684213"/>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20"/>
          </p:nvPr>
        </p:nvSpPr>
        <p:spPr>
          <a:xfrm>
            <a:off x="1028700" y="253365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1"/>
          </p:nvPr>
        </p:nvSpPr>
        <p:spPr>
          <a:xfrm>
            <a:off x="1028700"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2"/>
          </p:nvPr>
        </p:nvSpPr>
        <p:spPr>
          <a:xfrm>
            <a:off x="2878138"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23"/>
          </p:nvPr>
        </p:nvSpPr>
        <p:spPr>
          <a:xfrm>
            <a:off x="4729163"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53913668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Portfolio #9">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20"/>
          </p:nvPr>
        </p:nvSpPr>
        <p:spPr>
          <a:xfrm>
            <a:off x="1028699" y="2535237"/>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3615531" y="2535236"/>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22"/>
          </p:nvPr>
        </p:nvSpPr>
        <p:spPr>
          <a:xfrm>
            <a:off x="6202363" y="2535236"/>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8789195" y="2535235"/>
            <a:ext cx="2378075" cy="237807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77964720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Portfolio #10">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0"/>
          </p:nvPr>
        </p:nvSpPr>
        <p:spPr>
          <a:xfrm>
            <a:off x="6096000" y="685800"/>
            <a:ext cx="2487613" cy="548640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1"/>
          </p:nvPr>
        </p:nvSpPr>
        <p:spPr>
          <a:xfrm>
            <a:off x="8678863" y="685800"/>
            <a:ext cx="2487613"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87747963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Portfolio #1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20"/>
          </p:nvPr>
        </p:nvSpPr>
        <p:spPr>
          <a:xfrm>
            <a:off x="6103937" y="2030412"/>
            <a:ext cx="2432304" cy="377647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8526462" y="2030411"/>
            <a:ext cx="3666744" cy="1828800"/>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22"/>
          </p:nvPr>
        </p:nvSpPr>
        <p:spPr>
          <a:xfrm>
            <a:off x="8531224" y="3859212"/>
            <a:ext cx="1828800" cy="194767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10355262" y="3859212"/>
            <a:ext cx="1837944" cy="194767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665075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eam Work #6">
  <p:cSld name="Team Work #6">
    <p:spTree>
      <p:nvGrpSpPr>
        <p:cNvPr id="1" name="Shape 62"/>
        <p:cNvGrpSpPr/>
        <p:nvPr/>
      </p:nvGrpSpPr>
      <p:grpSpPr>
        <a:xfrm>
          <a:off x="0" y="0"/>
          <a:ext cx="0" cy="0"/>
          <a:chOff x="0" y="0"/>
          <a:chExt cx="0" cy="0"/>
        </a:xfrm>
      </p:grpSpPr>
      <p:sp>
        <p:nvSpPr>
          <p:cNvPr id="63" name="Shape 6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64" name="Shape 6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5" name="Shape 65"/>
          <p:cNvSpPr>
            <a:spLocks noGrp="1"/>
          </p:cNvSpPr>
          <p:nvPr>
            <p:ph type="pic" idx="2"/>
          </p:nvPr>
        </p:nvSpPr>
        <p:spPr>
          <a:xfrm>
            <a:off x="6523037" y="25146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6" name="Shape 66"/>
          <p:cNvSpPr>
            <a:spLocks noGrp="1"/>
          </p:cNvSpPr>
          <p:nvPr>
            <p:ph type="pic" idx="3"/>
          </p:nvPr>
        </p:nvSpPr>
        <p:spPr>
          <a:xfrm>
            <a:off x="8877300" y="25146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7" name="Shape 67"/>
          <p:cNvSpPr>
            <a:spLocks noGrp="1"/>
          </p:cNvSpPr>
          <p:nvPr>
            <p:ph type="pic" idx="4"/>
          </p:nvPr>
        </p:nvSpPr>
        <p:spPr>
          <a:xfrm>
            <a:off x="8877300" y="41910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8" name="Shape 68"/>
          <p:cNvSpPr>
            <a:spLocks noGrp="1"/>
          </p:cNvSpPr>
          <p:nvPr>
            <p:ph type="pic" idx="5"/>
          </p:nvPr>
        </p:nvSpPr>
        <p:spPr>
          <a:xfrm>
            <a:off x="6523037" y="41910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8497213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Lef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12338853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Portfolio #1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6602227" y="4412215"/>
            <a:ext cx="4561072" cy="139626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sz="quarter" idx="22"/>
          </p:nvPr>
        </p:nvSpPr>
        <p:spPr>
          <a:xfrm>
            <a:off x="6602412"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8902699"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24"/>
          </p:nvPr>
        </p:nvSpPr>
        <p:spPr>
          <a:xfrm>
            <a:off x="4302124"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5"/>
          </p:nvPr>
        </p:nvSpPr>
        <p:spPr>
          <a:xfrm>
            <a:off x="1028699" y="2532062"/>
            <a:ext cx="3236976" cy="3273552"/>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6"/>
          </p:nvPr>
        </p:nvSpPr>
        <p:spPr>
          <a:xfrm>
            <a:off x="4302125" y="4411662"/>
            <a:ext cx="2258568" cy="139903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88415741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Portfolio #1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9"/>
          </p:nvPr>
        </p:nvSpPr>
        <p:spPr>
          <a:xfrm>
            <a:off x="1028700"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0"/>
          </p:nvPr>
        </p:nvSpPr>
        <p:spPr>
          <a:xfrm>
            <a:off x="4462463"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7896225"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77818416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Portfolio #1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19"/>
          </p:nvPr>
        </p:nvSpPr>
        <p:spPr>
          <a:xfrm>
            <a:off x="1028700" y="2514599"/>
            <a:ext cx="5029200" cy="3275013"/>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0"/>
          </p:nvPr>
        </p:nvSpPr>
        <p:spPr>
          <a:xfrm>
            <a:off x="6134100" y="2514598"/>
            <a:ext cx="5029200" cy="3275013"/>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42234564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Portfolio #1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8441366" y="3454400"/>
            <a:ext cx="2721933" cy="2717800"/>
          </a:xfrm>
          <a:prstGeom prst="rect">
            <a:avLst/>
          </a:prstGeom>
          <a:gradFill>
            <a:gsLst>
              <a:gs pos="0">
                <a:schemeClr val="accent4"/>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2"/>
          <p:cNvSpPr>
            <a:spLocks noGrp="1"/>
          </p:cNvSpPr>
          <p:nvPr>
            <p:ph type="pic" sz="quarter" idx="22"/>
          </p:nvPr>
        </p:nvSpPr>
        <p:spPr>
          <a:xfrm>
            <a:off x="565943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0" name="Picture Placeholder 2"/>
          <p:cNvSpPr>
            <a:spLocks noGrp="1"/>
          </p:cNvSpPr>
          <p:nvPr>
            <p:ph type="pic" sz="quarter" idx="23"/>
          </p:nvPr>
        </p:nvSpPr>
        <p:spPr>
          <a:xfrm>
            <a:off x="705008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1" name="Picture Placeholder 2"/>
          <p:cNvSpPr>
            <a:spLocks noGrp="1"/>
          </p:cNvSpPr>
          <p:nvPr>
            <p:ph type="pic" sz="quarter" idx="24"/>
          </p:nvPr>
        </p:nvSpPr>
        <p:spPr>
          <a:xfrm>
            <a:off x="844073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2" name="Picture Placeholder 2"/>
          <p:cNvSpPr>
            <a:spLocks noGrp="1"/>
          </p:cNvSpPr>
          <p:nvPr>
            <p:ph type="pic" sz="quarter" idx="25"/>
          </p:nvPr>
        </p:nvSpPr>
        <p:spPr>
          <a:xfrm>
            <a:off x="983138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3" name="Picture Placeholder 2"/>
          <p:cNvSpPr>
            <a:spLocks noGrp="1"/>
          </p:cNvSpPr>
          <p:nvPr>
            <p:ph type="pic" sz="quarter" idx="26"/>
          </p:nvPr>
        </p:nvSpPr>
        <p:spPr>
          <a:xfrm>
            <a:off x="983138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4" name="Picture Placeholder 2"/>
          <p:cNvSpPr>
            <a:spLocks noGrp="1"/>
          </p:cNvSpPr>
          <p:nvPr>
            <p:ph type="pic" sz="quarter" idx="27"/>
          </p:nvPr>
        </p:nvSpPr>
        <p:spPr>
          <a:xfrm>
            <a:off x="844073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5" name="Picture Placeholder 2"/>
          <p:cNvSpPr>
            <a:spLocks noGrp="1"/>
          </p:cNvSpPr>
          <p:nvPr>
            <p:ph type="pic" sz="quarter" idx="28"/>
          </p:nvPr>
        </p:nvSpPr>
        <p:spPr>
          <a:xfrm>
            <a:off x="705008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6" name="Picture Placeholder 2"/>
          <p:cNvSpPr>
            <a:spLocks noGrp="1"/>
          </p:cNvSpPr>
          <p:nvPr>
            <p:ph type="pic" sz="quarter" idx="29"/>
          </p:nvPr>
        </p:nvSpPr>
        <p:spPr>
          <a:xfrm>
            <a:off x="565943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7" name="Picture Placeholder 2"/>
          <p:cNvSpPr>
            <a:spLocks noGrp="1"/>
          </p:cNvSpPr>
          <p:nvPr>
            <p:ph type="pic" sz="quarter" idx="30"/>
          </p:nvPr>
        </p:nvSpPr>
        <p:spPr>
          <a:xfrm>
            <a:off x="7050087" y="34543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8" name="Picture Placeholder 2"/>
          <p:cNvSpPr>
            <a:spLocks noGrp="1"/>
          </p:cNvSpPr>
          <p:nvPr>
            <p:ph type="pic" sz="quarter" idx="31"/>
          </p:nvPr>
        </p:nvSpPr>
        <p:spPr>
          <a:xfrm>
            <a:off x="5659437" y="34543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9" name="Picture Placeholder 2"/>
          <p:cNvSpPr>
            <a:spLocks noGrp="1"/>
          </p:cNvSpPr>
          <p:nvPr>
            <p:ph type="pic" sz="quarter" idx="32"/>
          </p:nvPr>
        </p:nvSpPr>
        <p:spPr>
          <a:xfrm>
            <a:off x="5659437" y="48386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30" name="Picture Placeholder 2"/>
          <p:cNvSpPr>
            <a:spLocks noGrp="1"/>
          </p:cNvSpPr>
          <p:nvPr>
            <p:ph type="pic" sz="quarter" idx="33"/>
          </p:nvPr>
        </p:nvSpPr>
        <p:spPr>
          <a:xfrm>
            <a:off x="7050087" y="48386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99159552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Portfolio #1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2"/>
          </p:nvPr>
        </p:nvSpPr>
        <p:spPr>
          <a:xfrm>
            <a:off x="6096000" y="-1"/>
            <a:ext cx="6096000" cy="3382963"/>
          </a:xfrm>
          <a:prstGeom prst="rect">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3"/>
          </p:nvPr>
        </p:nvSpPr>
        <p:spPr>
          <a:xfrm>
            <a:off x="6096000" y="3475037"/>
            <a:ext cx="6096000" cy="338296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53886378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Portfolio #1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3"/>
          </p:nvPr>
        </p:nvSpPr>
        <p:spPr>
          <a:xfrm>
            <a:off x="1042878"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2804638"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7569193"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9330953"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75260624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Price Tabl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1028700" y="2514600"/>
            <a:ext cx="2363086" cy="3276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619205" y="2514600"/>
            <a:ext cx="2363086" cy="3276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8800214" y="2514600"/>
            <a:ext cx="2363086" cy="3276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209710" y="2514600"/>
            <a:ext cx="2363086" cy="3276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
          <p:cNvSpPr>
            <a:spLocks noGrp="1"/>
          </p:cNvSpPr>
          <p:nvPr>
            <p:ph type="pic" sz="quarter" idx="22"/>
          </p:nvPr>
        </p:nvSpPr>
        <p:spPr>
          <a:xfrm>
            <a:off x="1024639" y="2514600"/>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3"/>
          </p:nvPr>
        </p:nvSpPr>
        <p:spPr>
          <a:xfrm>
            <a:off x="3619057" y="2514600"/>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4"/>
          </p:nvPr>
        </p:nvSpPr>
        <p:spPr>
          <a:xfrm>
            <a:off x="6206239" y="2514599"/>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25"/>
          </p:nvPr>
        </p:nvSpPr>
        <p:spPr>
          <a:xfrm>
            <a:off x="8800214" y="2514598"/>
            <a:ext cx="2363086" cy="134461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77749614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Portfolio #18">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2"/>
          </p:nvPr>
        </p:nvSpPr>
        <p:spPr>
          <a:xfrm>
            <a:off x="1028699" y="701675"/>
            <a:ext cx="4151313" cy="161925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3"/>
          </p:nvPr>
        </p:nvSpPr>
        <p:spPr>
          <a:xfrm>
            <a:off x="1028698" y="2438400"/>
            <a:ext cx="4151313" cy="1619250"/>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4"/>
          </p:nvPr>
        </p:nvSpPr>
        <p:spPr>
          <a:xfrm>
            <a:off x="1028697" y="4175125"/>
            <a:ext cx="4151313" cy="16192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13770195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Portfolio #19">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2"/>
          </p:nvPr>
        </p:nvSpPr>
        <p:spPr>
          <a:xfrm>
            <a:off x="6096000" y="685799"/>
            <a:ext cx="5067300" cy="1800225"/>
          </a:xfrm>
          <a:prstGeom prst="roundRect">
            <a:avLst>
              <a:gd name="adj" fmla="val 3036"/>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3"/>
          </p:nvPr>
        </p:nvSpPr>
        <p:spPr>
          <a:xfrm>
            <a:off x="8648700" y="2514600"/>
            <a:ext cx="2514600" cy="1831975"/>
          </a:xfrm>
          <a:prstGeom prst="roundRect">
            <a:avLst>
              <a:gd name="adj" fmla="val 3036"/>
            </a:avLst>
          </a:prstGeom>
          <a:solidFill>
            <a:schemeClr val="accent6">
              <a:lumMod val="50000"/>
            </a:schemeClr>
          </a:solidFill>
        </p:spPr>
        <p:txBody>
          <a:bodyPr/>
          <a:lstStyle>
            <a:lvl1pPr marL="0" indent="0">
              <a:buNone/>
              <a:defRPr sz="1000"/>
            </a:lvl1pPr>
          </a:lstStyle>
          <a:p>
            <a:endParaRPr lang="en-US"/>
          </a:p>
        </p:txBody>
      </p:sp>
      <p:sp>
        <p:nvSpPr>
          <p:cNvPr id="10" name="Rounded Rectangle 9"/>
          <p:cNvSpPr/>
          <p:nvPr userDrawn="1"/>
        </p:nvSpPr>
        <p:spPr>
          <a:xfrm>
            <a:off x="6095999" y="2514600"/>
            <a:ext cx="2514600" cy="3276600"/>
          </a:xfrm>
          <a:prstGeom prst="roundRect">
            <a:avLst>
              <a:gd name="adj" fmla="val 191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userDrawn="1"/>
        </p:nvSpPr>
        <p:spPr>
          <a:xfrm>
            <a:off x="8648700" y="4380609"/>
            <a:ext cx="2514600" cy="1410591"/>
          </a:xfrm>
          <a:prstGeom prst="roundRect">
            <a:avLst>
              <a:gd name="adj" fmla="val 19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994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Mock Up #7">
  <p:cSld name="Mock Up #7">
    <p:spTree>
      <p:nvGrpSpPr>
        <p:cNvPr id="1" name="Shape 69"/>
        <p:cNvGrpSpPr/>
        <p:nvPr/>
      </p:nvGrpSpPr>
      <p:grpSpPr>
        <a:xfrm>
          <a:off x="0" y="0"/>
          <a:ext cx="0" cy="0"/>
          <a:chOff x="0" y="0"/>
          <a:chExt cx="0" cy="0"/>
        </a:xfrm>
      </p:grpSpPr>
      <p:sp>
        <p:nvSpPr>
          <p:cNvPr id="70" name="Shape 7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71" name="Shape 7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72" name="Shape 72"/>
          <p:cNvSpPr>
            <a:spLocks noGrp="1"/>
          </p:cNvSpPr>
          <p:nvPr>
            <p:ph type="pic" idx="2"/>
          </p:nvPr>
        </p:nvSpPr>
        <p:spPr>
          <a:xfrm>
            <a:off x="5429251" y="2217740"/>
            <a:ext cx="5106988" cy="31940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3" name="Shape 73"/>
          <p:cNvSpPr>
            <a:spLocks noGrp="1"/>
          </p:cNvSpPr>
          <p:nvPr>
            <p:ph type="pic" idx="3"/>
          </p:nvPr>
        </p:nvSpPr>
        <p:spPr>
          <a:xfrm>
            <a:off x="4273551" y="3171825"/>
            <a:ext cx="1854200" cy="2438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0246327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Portfolio #20">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Rounded Rectangle 4"/>
          <p:cNvSpPr/>
          <p:nvPr userDrawn="1"/>
        </p:nvSpPr>
        <p:spPr>
          <a:xfrm>
            <a:off x="7006856" y="3455579"/>
            <a:ext cx="2647507" cy="2335621"/>
          </a:xfrm>
          <a:prstGeom prst="roundRect">
            <a:avLst>
              <a:gd name="adj" fmla="val 104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userDrawn="1"/>
        </p:nvSpPr>
        <p:spPr>
          <a:xfrm>
            <a:off x="9686257" y="3455579"/>
            <a:ext cx="1477043" cy="2335621"/>
          </a:xfrm>
          <a:prstGeom prst="roundRect">
            <a:avLst>
              <a:gd name="adj" fmla="val 104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
          <p:cNvSpPr>
            <a:spLocks noGrp="1"/>
          </p:cNvSpPr>
          <p:nvPr>
            <p:ph type="pic" sz="quarter" idx="22"/>
          </p:nvPr>
        </p:nvSpPr>
        <p:spPr>
          <a:xfrm>
            <a:off x="7006856" y="701675"/>
            <a:ext cx="4156444" cy="2727325"/>
          </a:xfrm>
          <a:prstGeom prst="roundRect">
            <a:avLst>
              <a:gd name="adj" fmla="val 226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63893434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ashboard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3"/>
          </p:nvPr>
        </p:nvSpPr>
        <p:spPr>
          <a:xfrm>
            <a:off x="6178550" y="685800"/>
            <a:ext cx="3100388" cy="3676650"/>
          </a:xfrm>
          <a:prstGeom prst="roundRect">
            <a:avLst>
              <a:gd name="adj" fmla="val 1341"/>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4"/>
          </p:nvPr>
        </p:nvSpPr>
        <p:spPr>
          <a:xfrm>
            <a:off x="1793874" y="685800"/>
            <a:ext cx="4297363" cy="2743200"/>
          </a:xfrm>
          <a:prstGeom prst="roundRect">
            <a:avLst>
              <a:gd name="adj" fmla="val 1887"/>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5"/>
          </p:nvPr>
        </p:nvSpPr>
        <p:spPr>
          <a:xfrm>
            <a:off x="1028700" y="3496441"/>
            <a:ext cx="3236913" cy="2296347"/>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4850859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ashboard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5"/>
          </p:nvPr>
        </p:nvSpPr>
        <p:spPr>
          <a:xfrm>
            <a:off x="1038225" y="3498850"/>
            <a:ext cx="3236913" cy="2668588"/>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6"/>
          </p:nvPr>
        </p:nvSpPr>
        <p:spPr>
          <a:xfrm>
            <a:off x="6162675" y="682625"/>
            <a:ext cx="2360613" cy="2743200"/>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7"/>
          </p:nvPr>
        </p:nvSpPr>
        <p:spPr>
          <a:xfrm>
            <a:off x="8597900" y="3498850"/>
            <a:ext cx="2570163" cy="2668588"/>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98148067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Righ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700405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47795465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Char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6"/>
          <p:cNvSpPr>
            <a:spLocks noGrp="1"/>
          </p:cNvSpPr>
          <p:nvPr>
            <p:ph type="pic" sz="quarter" idx="13"/>
          </p:nvPr>
        </p:nvSpPr>
        <p:spPr>
          <a:xfrm>
            <a:off x="1031494" y="4664076"/>
            <a:ext cx="1133856" cy="1133856"/>
          </a:xfrm>
          <a:prstGeom prst="ellipse">
            <a:avLst/>
          </a:prstGeom>
          <a:solidFill>
            <a:schemeClr val="accent6">
              <a:lumMod val="50000"/>
            </a:schemeClr>
          </a:solidFill>
        </p:spPr>
        <p:txBody>
          <a:bodyPr/>
          <a:lstStyle>
            <a:lvl1pPr marL="0" indent="0">
              <a:buNone/>
              <a:defRPr sz="800"/>
            </a:lvl1pPr>
          </a:lstStyle>
          <a:p>
            <a:endParaRPr lang="en-US"/>
          </a:p>
        </p:txBody>
      </p:sp>
      <p:sp>
        <p:nvSpPr>
          <p:cNvPr id="10" name="Picture Placeholder 6"/>
          <p:cNvSpPr>
            <a:spLocks noGrp="1"/>
          </p:cNvSpPr>
          <p:nvPr>
            <p:ph type="pic" sz="quarter" idx="14"/>
          </p:nvPr>
        </p:nvSpPr>
        <p:spPr>
          <a:xfrm>
            <a:off x="4589202" y="4664076"/>
            <a:ext cx="1133856" cy="1133856"/>
          </a:xfrm>
          <a:prstGeom prst="ellipse">
            <a:avLst/>
          </a:prstGeom>
          <a:solidFill>
            <a:schemeClr val="accent6">
              <a:lumMod val="50000"/>
            </a:schemeClr>
          </a:solidFill>
        </p:spPr>
        <p:txBody>
          <a:bodyPr/>
          <a:lstStyle>
            <a:lvl1pPr marL="0" indent="0">
              <a:buNone/>
              <a:defRPr sz="800"/>
            </a:lvl1pPr>
          </a:lstStyle>
          <a:p>
            <a:endParaRPr lang="en-US"/>
          </a:p>
        </p:txBody>
      </p:sp>
    </p:spTree>
    <p:extLst>
      <p:ext uri="{BB962C8B-B14F-4D97-AF65-F5344CB8AC3E}">
        <p14:creationId xmlns:p14="http://schemas.microsoft.com/office/powerpoint/2010/main" val="313737293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estiminiolas">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22"/>
          </p:nvPr>
        </p:nvSpPr>
        <p:spPr>
          <a:xfrm>
            <a:off x="1028700" y="685800"/>
            <a:ext cx="101346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97858182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Mock Up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4"/>
          </p:nvPr>
        </p:nvSpPr>
        <p:spPr>
          <a:xfrm>
            <a:off x="8674247" y="2339974"/>
            <a:ext cx="2362200" cy="3135313"/>
          </a:xfrm>
          <a:prstGeom prst="rect">
            <a:avLst/>
          </a:prstGeom>
          <a:solidFill>
            <a:schemeClr val="accent6">
              <a:lumMod val="50000"/>
            </a:schemeClr>
          </a:solidFill>
        </p:spPr>
        <p:txBody>
          <a:bodyPr/>
          <a:lstStyle>
            <a:lvl1pPr marL="0" indent="0">
              <a:buNone/>
              <a:defRPr sz="1000"/>
            </a:lvl1pPr>
          </a:lstStyle>
          <a:p>
            <a:endParaRPr lang="en-US"/>
          </a:p>
        </p:txBody>
      </p:sp>
      <p:sp>
        <p:nvSpPr>
          <p:cNvPr id="3" name="Picture Placeholder 2"/>
          <p:cNvSpPr>
            <a:spLocks noGrp="1"/>
          </p:cNvSpPr>
          <p:nvPr>
            <p:ph type="pic" sz="quarter" idx="13"/>
          </p:nvPr>
        </p:nvSpPr>
        <p:spPr>
          <a:xfrm>
            <a:off x="5985022" y="3306763"/>
            <a:ext cx="3170238" cy="23606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80552392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Mock Up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1152524" y="2681288"/>
            <a:ext cx="4943475" cy="31099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9229072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Mock Up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816725" y="2211388"/>
            <a:ext cx="4208463" cy="2541587"/>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62708533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Mock Up #4">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EvoCinema</a:t>
            </a:r>
          </a:p>
        </p:txBody>
      </p:sp>
      <p:sp>
        <p:nvSpPr>
          <p:cNvPr id="5" name="Slide Number Placeholder 4"/>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6861175" y="2692400"/>
            <a:ext cx="3910013" cy="29527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974875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ortfolio #2">
  <p:cSld name="Portfolio #2">
    <p:spTree>
      <p:nvGrpSpPr>
        <p:cNvPr id="1" name="Shape 74"/>
        <p:cNvGrpSpPr/>
        <p:nvPr/>
      </p:nvGrpSpPr>
      <p:grpSpPr>
        <a:xfrm>
          <a:off x="0" y="0"/>
          <a:ext cx="0" cy="0"/>
          <a:chOff x="0" y="0"/>
          <a:chExt cx="0" cy="0"/>
        </a:xfrm>
      </p:grpSpPr>
      <p:sp>
        <p:nvSpPr>
          <p:cNvPr id="75" name="Shape 7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76" name="Shape 7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77" name="Shape 77"/>
          <p:cNvSpPr>
            <a:spLocks noGrp="1"/>
          </p:cNvSpPr>
          <p:nvPr>
            <p:ph type="pic" idx="2"/>
          </p:nvPr>
        </p:nvSpPr>
        <p:spPr>
          <a:xfrm>
            <a:off x="1024317" y="2513013"/>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8" name="Shape 78"/>
          <p:cNvSpPr>
            <a:spLocks noGrp="1"/>
          </p:cNvSpPr>
          <p:nvPr>
            <p:ph type="pic" idx="3"/>
          </p:nvPr>
        </p:nvSpPr>
        <p:spPr>
          <a:xfrm>
            <a:off x="3638931" y="2513013"/>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9" name="Shape 79"/>
          <p:cNvSpPr>
            <a:spLocks noGrp="1"/>
          </p:cNvSpPr>
          <p:nvPr>
            <p:ph type="pic" idx="4"/>
          </p:nvPr>
        </p:nvSpPr>
        <p:spPr>
          <a:xfrm>
            <a:off x="6253163" y="2510219"/>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80" name="Shape 80"/>
          <p:cNvSpPr>
            <a:spLocks noGrp="1"/>
          </p:cNvSpPr>
          <p:nvPr>
            <p:ph type="pic" idx="5"/>
          </p:nvPr>
        </p:nvSpPr>
        <p:spPr>
          <a:xfrm>
            <a:off x="8867393" y="2510219"/>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7064730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Mock Up #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EvoCinema</a:t>
            </a:r>
          </a:p>
        </p:txBody>
      </p:sp>
      <p:sp>
        <p:nvSpPr>
          <p:cNvPr id="4" name="Slide Number Placeholder 3"/>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5487988" y="863600"/>
            <a:ext cx="4941887" cy="3132138"/>
          </a:xfrm>
          <a:prstGeom prst="rect">
            <a:avLst/>
          </a:prstGeom>
          <a:solidFill>
            <a:schemeClr val="accent6">
              <a:lumMod val="50000"/>
            </a:schemeClr>
          </a:solidFill>
        </p:spPr>
        <p:txBody>
          <a:bodyPr/>
          <a:lstStyle>
            <a:lvl1pPr marL="0" indent="0">
              <a:buNone/>
              <a:defRPr sz="1000"/>
            </a:lvl1pPr>
          </a:lstStyle>
          <a:p>
            <a:endParaRPr lang="en-US"/>
          </a:p>
        </p:txBody>
      </p:sp>
      <p:sp>
        <p:nvSpPr>
          <p:cNvPr id="8" name="Picture Placeholder 2"/>
          <p:cNvSpPr>
            <a:spLocks noGrp="1"/>
          </p:cNvSpPr>
          <p:nvPr>
            <p:ph type="pic" sz="quarter" idx="14"/>
          </p:nvPr>
        </p:nvSpPr>
        <p:spPr>
          <a:xfrm>
            <a:off x="8796338" y="2471738"/>
            <a:ext cx="2346325" cy="302577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44963947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Mock Up #6">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711951" y="2181225"/>
            <a:ext cx="4281488" cy="2586038"/>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3321053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Mock Up #7">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8" name="Picture Placeholder 2"/>
          <p:cNvSpPr>
            <a:spLocks noGrp="1"/>
          </p:cNvSpPr>
          <p:nvPr>
            <p:ph type="pic" sz="quarter" idx="13"/>
          </p:nvPr>
        </p:nvSpPr>
        <p:spPr>
          <a:xfrm>
            <a:off x="5429250" y="2217738"/>
            <a:ext cx="5106988" cy="3194050"/>
          </a:xfrm>
          <a:prstGeom prst="rect">
            <a:avLst/>
          </a:prstGeom>
          <a:solidFill>
            <a:schemeClr val="accent6">
              <a:lumMod val="50000"/>
            </a:schemeClr>
          </a:solidFill>
        </p:spPr>
        <p:txBody>
          <a:bodyPr/>
          <a:lstStyle>
            <a:lvl1pPr marL="0" indent="0">
              <a:buNone/>
              <a:defRPr sz="1000"/>
            </a:lvl1pPr>
          </a:lstStyle>
          <a:p>
            <a:endParaRPr lang="en-US"/>
          </a:p>
        </p:txBody>
      </p:sp>
      <p:sp>
        <p:nvSpPr>
          <p:cNvPr id="9" name="Picture Placeholder 2"/>
          <p:cNvSpPr>
            <a:spLocks noGrp="1"/>
          </p:cNvSpPr>
          <p:nvPr>
            <p:ph type="pic" sz="quarter" idx="14"/>
          </p:nvPr>
        </p:nvSpPr>
        <p:spPr>
          <a:xfrm>
            <a:off x="4273550" y="3171825"/>
            <a:ext cx="1854200" cy="2438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3383045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Mock Up #8">
    <p:spTree>
      <p:nvGrpSpPr>
        <p:cNvPr id="1" name=""/>
        <p:cNvGrpSpPr/>
        <p:nvPr/>
      </p:nvGrpSpPr>
      <p:grpSpPr>
        <a:xfrm>
          <a:off x="0" y="0"/>
          <a:ext cx="0" cy="0"/>
          <a:chOff x="0" y="0"/>
          <a:chExt cx="0" cy="0"/>
        </a:xfrm>
      </p:grpSpPr>
      <p:sp>
        <p:nvSpPr>
          <p:cNvPr id="8" name="Rectangle 7"/>
          <p:cNvSpPr/>
          <p:nvPr userDrawn="1"/>
        </p:nvSpPr>
        <p:spPr>
          <a:xfrm>
            <a:off x="0" y="2997819"/>
            <a:ext cx="12192000" cy="38601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9" name="Picture Placeholder 2"/>
          <p:cNvSpPr>
            <a:spLocks noGrp="1"/>
          </p:cNvSpPr>
          <p:nvPr>
            <p:ph type="pic" sz="quarter" idx="13"/>
          </p:nvPr>
        </p:nvSpPr>
        <p:spPr>
          <a:xfrm>
            <a:off x="1457324" y="1338335"/>
            <a:ext cx="4443413" cy="333851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4410074" y="2976563"/>
            <a:ext cx="1363663"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63701918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Mock Up #9">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1174750" y="2644775"/>
            <a:ext cx="3736975" cy="227806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646273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Mock Up #10">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5081588" y="2809875"/>
            <a:ext cx="2041525" cy="267652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44625078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67761847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22434536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Header Image">
  <p:cSld name="1_Header Image">
    <p:spTree>
      <p:nvGrpSpPr>
        <p:cNvPr id="1" name="Shape 13"/>
        <p:cNvGrpSpPr/>
        <p:nvPr/>
      </p:nvGrpSpPr>
      <p:grpSpPr>
        <a:xfrm>
          <a:off x="0" y="0"/>
          <a:ext cx="0" cy="0"/>
          <a:chOff x="0" y="0"/>
          <a:chExt cx="0" cy="0"/>
        </a:xfrm>
      </p:grpSpPr>
      <p:sp>
        <p:nvSpPr>
          <p:cNvPr id="14" name="Shape 1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5" name="Shape 1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6" name="Shape 16"/>
          <p:cNvSpPr>
            <a:spLocks noGrp="1"/>
          </p:cNvSpPr>
          <p:nvPr>
            <p:ph type="pic" idx="2"/>
          </p:nvPr>
        </p:nvSpPr>
        <p:spPr>
          <a:xfrm>
            <a:off x="0" y="0"/>
            <a:ext cx="12192000"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2855256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Left Image">
  <p:cSld name="1_Left Image">
    <p:spTree>
      <p:nvGrpSpPr>
        <p:cNvPr id="1" name="Shape 54"/>
        <p:cNvGrpSpPr/>
        <p:nvPr/>
      </p:nvGrpSpPr>
      <p:grpSpPr>
        <a:xfrm>
          <a:off x="0" y="0"/>
          <a:ext cx="0" cy="0"/>
          <a:chOff x="0" y="0"/>
          <a:chExt cx="0" cy="0"/>
        </a:xfrm>
      </p:grpSpPr>
      <p:sp>
        <p:nvSpPr>
          <p:cNvPr id="55" name="Shape 5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56" name="Shape 5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7" name="Shape 57"/>
          <p:cNvSpPr>
            <a:spLocks noGrp="1"/>
          </p:cNvSpPr>
          <p:nvPr>
            <p:ph type="pic" idx="2"/>
          </p:nvPr>
        </p:nvSpPr>
        <p:spPr>
          <a:xfrm>
            <a:off x="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05488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ingle Image #2">
  <p:cSld name="Single Image #2">
    <p:spTree>
      <p:nvGrpSpPr>
        <p:cNvPr id="1" name="Shape 81"/>
        <p:cNvGrpSpPr/>
        <p:nvPr/>
      </p:nvGrpSpPr>
      <p:grpSpPr>
        <a:xfrm>
          <a:off x="0" y="0"/>
          <a:ext cx="0" cy="0"/>
          <a:chOff x="0" y="0"/>
          <a:chExt cx="0" cy="0"/>
        </a:xfrm>
      </p:grpSpPr>
      <p:sp>
        <p:nvSpPr>
          <p:cNvPr id="82" name="Shape 8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83" name="Shape 8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84" name="Shape 84"/>
          <p:cNvSpPr>
            <a:spLocks noGrp="1"/>
          </p:cNvSpPr>
          <p:nvPr>
            <p:ph type="pic" idx="2"/>
          </p:nvPr>
        </p:nvSpPr>
        <p:spPr>
          <a:xfrm>
            <a:off x="6096001" y="3994151"/>
            <a:ext cx="5060951" cy="1797051"/>
          </a:xfrm>
          <a:prstGeom prst="roundRect">
            <a:avLst>
              <a:gd name="adj" fmla="val 2630"/>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5518631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Single Image">
  <p:cSld name="Single Image">
    <p:spTree>
      <p:nvGrpSpPr>
        <p:cNvPr id="1" name="Shape 54"/>
        <p:cNvGrpSpPr/>
        <p:nvPr/>
      </p:nvGrpSpPr>
      <p:grpSpPr>
        <a:xfrm>
          <a:off x="0" y="0"/>
          <a:ext cx="0" cy="0"/>
          <a:chOff x="0" y="0"/>
          <a:chExt cx="0" cy="0"/>
        </a:xfrm>
      </p:grpSpPr>
      <p:sp>
        <p:nvSpPr>
          <p:cNvPr id="55" name="Shape 55"/>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rgbClr val="4E5765"/>
              </a:buClr>
              <a:buSzPts val="1100"/>
              <a:buFont typeface="Roboto Condensed Light"/>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56" name="Shape 56"/>
          <p:cNvSpPr txBox="1">
            <a:spLocks noGrp="1"/>
          </p:cNvSpPr>
          <p:nvPr>
            <p:ph type="sldNum" idx="12"/>
          </p:nvPr>
        </p:nvSpPr>
        <p:spPr>
          <a:xfrm>
            <a:off x="8526520" y="6356351"/>
            <a:ext cx="2743200" cy="365200"/>
          </a:xfrm>
          <a:prstGeom prst="rect">
            <a:avLst/>
          </a:prstGeom>
          <a:noFill/>
          <a:ln>
            <a:noFill/>
          </a:ln>
        </p:spPr>
        <p:txBody>
          <a:bodyPr spcFirstLastPara="1" wrap="square" lIns="51425" tIns="25700" rIns="51425" bIns="25700" anchor="ctr" anchorCtr="0">
            <a:noAutofit/>
          </a:bodyPr>
          <a:lstStyle>
            <a:lvl1pPr marL="0" marR="0" lvl="0"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7" name="Shape 57"/>
          <p:cNvSpPr>
            <a:spLocks noGrp="1"/>
          </p:cNvSpPr>
          <p:nvPr>
            <p:ph type="pic" idx="2"/>
          </p:nvPr>
        </p:nvSpPr>
        <p:spPr>
          <a:xfrm>
            <a:off x="1028700" y="2514600"/>
            <a:ext cx="5067200" cy="3273600"/>
          </a:xfrm>
          <a:prstGeom prst="roundRect">
            <a:avLst>
              <a:gd name="adj" fmla="val 93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1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299251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58"/>
        <p:cNvGrpSpPr/>
        <p:nvPr/>
      </p:nvGrpSpPr>
      <p:grpSpPr>
        <a:xfrm>
          <a:off x="0" y="0"/>
          <a:ext cx="0" cy="0"/>
          <a:chOff x="0" y="0"/>
          <a:chExt cx="0" cy="0"/>
        </a:xfrm>
      </p:grpSpPr>
      <p:sp>
        <p:nvSpPr>
          <p:cNvPr id="59" name="Shape 5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60" name="Shape 6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383072913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matchingName="Single Image">
  <p:cSld name="1_Single Image">
    <p:spTree>
      <p:nvGrpSpPr>
        <p:cNvPr id="1" name="Shape 61"/>
        <p:cNvGrpSpPr/>
        <p:nvPr/>
      </p:nvGrpSpPr>
      <p:grpSpPr>
        <a:xfrm>
          <a:off x="0" y="0"/>
          <a:ext cx="0" cy="0"/>
          <a:chOff x="0" y="0"/>
          <a:chExt cx="0" cy="0"/>
        </a:xfrm>
      </p:grpSpPr>
      <p:sp>
        <p:nvSpPr>
          <p:cNvPr id="62" name="Shape 6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63" name="Shape 6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4" name="Shape 64"/>
          <p:cNvSpPr>
            <a:spLocks noGrp="1"/>
          </p:cNvSpPr>
          <p:nvPr>
            <p:ph type="pic" idx="2"/>
          </p:nvPr>
        </p:nvSpPr>
        <p:spPr>
          <a:xfrm>
            <a:off x="1028701" y="2514600"/>
            <a:ext cx="5067300" cy="3273552"/>
          </a:xfrm>
          <a:prstGeom prst="roundRect">
            <a:avLst>
              <a:gd name="adj" fmla="val 93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792098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matchingName="Header Image">
  <p:cSld name="Header Image">
    <p:spTree>
      <p:nvGrpSpPr>
        <p:cNvPr id="1" name="Shape 65"/>
        <p:cNvGrpSpPr/>
        <p:nvPr/>
      </p:nvGrpSpPr>
      <p:grpSpPr>
        <a:xfrm>
          <a:off x="0" y="0"/>
          <a:ext cx="0" cy="0"/>
          <a:chOff x="0" y="0"/>
          <a:chExt cx="0" cy="0"/>
        </a:xfrm>
      </p:grpSpPr>
      <p:sp>
        <p:nvSpPr>
          <p:cNvPr id="66" name="Shape 6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67" name="Shape 6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8" name="Shape 68"/>
          <p:cNvSpPr>
            <a:spLocks noGrp="1"/>
          </p:cNvSpPr>
          <p:nvPr>
            <p:ph type="pic" idx="2"/>
          </p:nvPr>
        </p:nvSpPr>
        <p:spPr>
          <a:xfrm>
            <a:off x="0" y="0"/>
            <a:ext cx="12192000" cy="2514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5234685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matchingName="Team Work #1">
  <p:cSld name="Team Work #1">
    <p:spTree>
      <p:nvGrpSpPr>
        <p:cNvPr id="1" name="Shape 69"/>
        <p:cNvGrpSpPr/>
        <p:nvPr/>
      </p:nvGrpSpPr>
      <p:grpSpPr>
        <a:xfrm>
          <a:off x="0" y="0"/>
          <a:ext cx="0" cy="0"/>
          <a:chOff x="0" y="0"/>
          <a:chExt cx="0" cy="0"/>
        </a:xfrm>
      </p:grpSpPr>
      <p:sp>
        <p:nvSpPr>
          <p:cNvPr id="70" name="Shape 7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71" name="Shape 7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72" name="Shape 72"/>
          <p:cNvSpPr/>
          <p:nvPr/>
        </p:nvSpPr>
        <p:spPr>
          <a:xfrm>
            <a:off x="8693889" y="3429000"/>
            <a:ext cx="2469412" cy="2362200"/>
          </a:xfrm>
          <a:prstGeom prst="rect">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73" name="Shape 73"/>
          <p:cNvSpPr/>
          <p:nvPr/>
        </p:nvSpPr>
        <p:spPr>
          <a:xfrm>
            <a:off x="3583763" y="3429000"/>
            <a:ext cx="2469412" cy="23622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74" name="Shape 74"/>
          <p:cNvSpPr>
            <a:spLocks noGrp="1"/>
          </p:cNvSpPr>
          <p:nvPr>
            <p:ph type="pic" idx="2"/>
          </p:nvPr>
        </p:nvSpPr>
        <p:spPr>
          <a:xfrm>
            <a:off x="1028700" y="3429000"/>
            <a:ext cx="2468880" cy="23591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5" name="Shape 75"/>
          <p:cNvSpPr>
            <a:spLocks noGrp="1"/>
          </p:cNvSpPr>
          <p:nvPr>
            <p:ph type="pic" idx="3"/>
          </p:nvPr>
        </p:nvSpPr>
        <p:spPr>
          <a:xfrm>
            <a:off x="6138863" y="3429000"/>
            <a:ext cx="2468880" cy="23591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192084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matchingName="Single Image #2">
  <p:cSld name="Single Image #2">
    <p:spTree>
      <p:nvGrpSpPr>
        <p:cNvPr id="1" name="Shape 76"/>
        <p:cNvGrpSpPr/>
        <p:nvPr/>
      </p:nvGrpSpPr>
      <p:grpSpPr>
        <a:xfrm>
          <a:off x="0" y="0"/>
          <a:ext cx="0" cy="0"/>
          <a:chOff x="0" y="0"/>
          <a:chExt cx="0" cy="0"/>
        </a:xfrm>
      </p:grpSpPr>
      <p:sp>
        <p:nvSpPr>
          <p:cNvPr id="77" name="Shape 7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78" name="Shape 7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79" name="Shape 79"/>
          <p:cNvSpPr>
            <a:spLocks noGrp="1"/>
          </p:cNvSpPr>
          <p:nvPr>
            <p:ph type="pic" idx="2"/>
          </p:nvPr>
        </p:nvSpPr>
        <p:spPr>
          <a:xfrm>
            <a:off x="6096001" y="3994151"/>
            <a:ext cx="5060951" cy="1797051"/>
          </a:xfrm>
          <a:prstGeom prst="roundRect">
            <a:avLst>
              <a:gd name="adj" fmla="val 2630"/>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014277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matchingName="Team Work #2">
  <p:cSld name="Team Work #2">
    <p:spTree>
      <p:nvGrpSpPr>
        <p:cNvPr id="1" name="Shape 80"/>
        <p:cNvGrpSpPr/>
        <p:nvPr/>
      </p:nvGrpSpPr>
      <p:grpSpPr>
        <a:xfrm>
          <a:off x="0" y="0"/>
          <a:ext cx="0" cy="0"/>
          <a:chOff x="0" y="0"/>
          <a:chExt cx="0" cy="0"/>
        </a:xfrm>
      </p:grpSpPr>
      <p:sp>
        <p:nvSpPr>
          <p:cNvPr id="81" name="Shape 8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82" name="Shape 8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83" name="Shape 83"/>
          <p:cNvSpPr/>
          <p:nvPr/>
        </p:nvSpPr>
        <p:spPr>
          <a:xfrm>
            <a:off x="5675145" y="685800"/>
            <a:ext cx="3640951" cy="1790888"/>
          </a:xfrm>
          <a:prstGeom prst="roundRect">
            <a:avLst>
              <a:gd name="adj" fmla="val 2418"/>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84" name="Shape 84"/>
          <p:cNvSpPr/>
          <p:nvPr/>
        </p:nvSpPr>
        <p:spPr>
          <a:xfrm>
            <a:off x="5675146" y="4381312"/>
            <a:ext cx="3640949" cy="1790888"/>
          </a:xfrm>
          <a:prstGeom prst="roundRect">
            <a:avLst>
              <a:gd name="adj" fmla="val 1231"/>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85" name="Shape 85"/>
          <p:cNvSpPr/>
          <p:nvPr/>
        </p:nvSpPr>
        <p:spPr>
          <a:xfrm>
            <a:off x="7525209" y="2533556"/>
            <a:ext cx="3640951" cy="1790888"/>
          </a:xfrm>
          <a:prstGeom prst="roundRect">
            <a:avLst>
              <a:gd name="adj" fmla="val 1231"/>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86" name="Shape 86"/>
          <p:cNvSpPr>
            <a:spLocks noGrp="1"/>
          </p:cNvSpPr>
          <p:nvPr>
            <p:ph type="pic" idx="2"/>
          </p:nvPr>
        </p:nvSpPr>
        <p:spPr>
          <a:xfrm>
            <a:off x="1028700" y="685800"/>
            <a:ext cx="4581144" cy="5486400"/>
          </a:xfrm>
          <a:prstGeom prst="roundRect">
            <a:avLst>
              <a:gd name="adj" fmla="val 152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87" name="Shape 87"/>
          <p:cNvSpPr>
            <a:spLocks noGrp="1"/>
          </p:cNvSpPr>
          <p:nvPr>
            <p:ph type="pic" idx="3"/>
          </p:nvPr>
        </p:nvSpPr>
        <p:spPr>
          <a:xfrm>
            <a:off x="9375775" y="685800"/>
            <a:ext cx="1792224" cy="1792224"/>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88" name="Shape 88"/>
          <p:cNvSpPr>
            <a:spLocks noGrp="1"/>
          </p:cNvSpPr>
          <p:nvPr>
            <p:ph type="pic" idx="4"/>
          </p:nvPr>
        </p:nvSpPr>
        <p:spPr>
          <a:xfrm>
            <a:off x="5675313" y="2533651"/>
            <a:ext cx="1792224" cy="1792224"/>
          </a:xfrm>
          <a:prstGeom prst="roundRect">
            <a:avLst>
              <a:gd name="adj" fmla="val 25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89" name="Shape 89"/>
          <p:cNvSpPr>
            <a:spLocks noGrp="1"/>
          </p:cNvSpPr>
          <p:nvPr>
            <p:ph type="pic" idx="5"/>
          </p:nvPr>
        </p:nvSpPr>
        <p:spPr>
          <a:xfrm>
            <a:off x="9375775" y="4381500"/>
            <a:ext cx="1792224" cy="1792224"/>
          </a:xfrm>
          <a:prstGeom prst="roundRect">
            <a:avLst>
              <a:gd name="adj" fmla="val 200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1768626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matchingName="Team Work #3">
  <p:cSld name="Team Work #3">
    <p:spTree>
      <p:nvGrpSpPr>
        <p:cNvPr id="1" name="Shape 90"/>
        <p:cNvGrpSpPr/>
        <p:nvPr/>
      </p:nvGrpSpPr>
      <p:grpSpPr>
        <a:xfrm>
          <a:off x="0" y="0"/>
          <a:ext cx="0" cy="0"/>
          <a:chOff x="0" y="0"/>
          <a:chExt cx="0" cy="0"/>
        </a:xfrm>
      </p:grpSpPr>
      <p:sp>
        <p:nvSpPr>
          <p:cNvPr id="91" name="Shape 9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92" name="Shape 9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93" name="Shape 93"/>
          <p:cNvSpPr>
            <a:spLocks noGrp="1"/>
          </p:cNvSpPr>
          <p:nvPr>
            <p:ph type="pic" idx="2"/>
          </p:nvPr>
        </p:nvSpPr>
        <p:spPr>
          <a:xfrm>
            <a:off x="10287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4" name="Shape 94"/>
          <p:cNvSpPr>
            <a:spLocks noGrp="1"/>
          </p:cNvSpPr>
          <p:nvPr>
            <p:ph type="pic" idx="3"/>
          </p:nvPr>
        </p:nvSpPr>
        <p:spPr>
          <a:xfrm>
            <a:off x="35560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5" name="Shape 95"/>
          <p:cNvSpPr>
            <a:spLocks noGrp="1"/>
          </p:cNvSpPr>
          <p:nvPr>
            <p:ph type="pic" idx="4"/>
          </p:nvPr>
        </p:nvSpPr>
        <p:spPr>
          <a:xfrm>
            <a:off x="60833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6" name="Shape 96"/>
          <p:cNvSpPr>
            <a:spLocks noGrp="1"/>
          </p:cNvSpPr>
          <p:nvPr>
            <p:ph type="pic" idx="5"/>
          </p:nvPr>
        </p:nvSpPr>
        <p:spPr>
          <a:xfrm>
            <a:off x="86106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6152751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matchingName="Team Work #4">
  <p:cSld name="Team Work #4">
    <p:spTree>
      <p:nvGrpSpPr>
        <p:cNvPr id="1" name="Shape 97"/>
        <p:cNvGrpSpPr/>
        <p:nvPr/>
      </p:nvGrpSpPr>
      <p:grpSpPr>
        <a:xfrm>
          <a:off x="0" y="0"/>
          <a:ext cx="0" cy="0"/>
          <a:chOff x="0" y="0"/>
          <a:chExt cx="0" cy="0"/>
        </a:xfrm>
      </p:grpSpPr>
      <p:sp>
        <p:nvSpPr>
          <p:cNvPr id="98" name="Shape 9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99" name="Shape 9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00" name="Shape 100"/>
          <p:cNvSpPr>
            <a:spLocks noGrp="1"/>
          </p:cNvSpPr>
          <p:nvPr>
            <p:ph type="pic" idx="2"/>
          </p:nvPr>
        </p:nvSpPr>
        <p:spPr>
          <a:xfrm>
            <a:off x="1028701"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1" name="Shape 101"/>
          <p:cNvSpPr>
            <a:spLocks noGrp="1"/>
          </p:cNvSpPr>
          <p:nvPr>
            <p:ph type="pic" idx="3"/>
          </p:nvPr>
        </p:nvSpPr>
        <p:spPr>
          <a:xfrm>
            <a:off x="2979997"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2" name="Shape 102"/>
          <p:cNvSpPr>
            <a:spLocks noGrp="1"/>
          </p:cNvSpPr>
          <p:nvPr>
            <p:ph type="pic" idx="4"/>
          </p:nvPr>
        </p:nvSpPr>
        <p:spPr>
          <a:xfrm>
            <a:off x="4931293"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3" name="Shape 103"/>
          <p:cNvSpPr>
            <a:spLocks noGrp="1"/>
          </p:cNvSpPr>
          <p:nvPr>
            <p:ph type="pic" idx="5"/>
          </p:nvPr>
        </p:nvSpPr>
        <p:spPr>
          <a:xfrm>
            <a:off x="6882589"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4" name="Shape 104"/>
          <p:cNvSpPr>
            <a:spLocks noGrp="1"/>
          </p:cNvSpPr>
          <p:nvPr>
            <p:ph type="pic" idx="6"/>
          </p:nvPr>
        </p:nvSpPr>
        <p:spPr>
          <a:xfrm>
            <a:off x="8833885"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8757541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matchingName="Team Work #5">
  <p:cSld name="Team Work #5">
    <p:spTree>
      <p:nvGrpSpPr>
        <p:cNvPr id="1" name="Shape 105"/>
        <p:cNvGrpSpPr/>
        <p:nvPr/>
      </p:nvGrpSpPr>
      <p:grpSpPr>
        <a:xfrm>
          <a:off x="0" y="0"/>
          <a:ext cx="0" cy="0"/>
          <a:chOff x="0" y="0"/>
          <a:chExt cx="0" cy="0"/>
        </a:xfrm>
      </p:grpSpPr>
      <p:sp>
        <p:nvSpPr>
          <p:cNvPr id="106" name="Shape 10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07" name="Shape 10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08" name="Shape 108"/>
          <p:cNvSpPr>
            <a:spLocks noGrp="1"/>
          </p:cNvSpPr>
          <p:nvPr>
            <p:ph type="pic" idx="2"/>
          </p:nvPr>
        </p:nvSpPr>
        <p:spPr>
          <a:xfrm>
            <a:off x="1028700"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9" name="Shape 109"/>
          <p:cNvSpPr>
            <a:spLocks noGrp="1"/>
          </p:cNvSpPr>
          <p:nvPr>
            <p:ph type="pic" idx="3"/>
          </p:nvPr>
        </p:nvSpPr>
        <p:spPr>
          <a:xfrm>
            <a:off x="3038475"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0" name="Shape 110"/>
          <p:cNvSpPr>
            <a:spLocks noGrp="1"/>
          </p:cNvSpPr>
          <p:nvPr>
            <p:ph type="pic" idx="4"/>
          </p:nvPr>
        </p:nvSpPr>
        <p:spPr>
          <a:xfrm>
            <a:off x="5048251"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1" name="Shape 111"/>
          <p:cNvSpPr>
            <a:spLocks noGrp="1"/>
          </p:cNvSpPr>
          <p:nvPr>
            <p:ph type="pic" idx="5"/>
          </p:nvPr>
        </p:nvSpPr>
        <p:spPr>
          <a:xfrm>
            <a:off x="7058025"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2" name="Shape 112"/>
          <p:cNvSpPr>
            <a:spLocks noGrp="1"/>
          </p:cNvSpPr>
          <p:nvPr>
            <p:ph type="pic" idx="6"/>
          </p:nvPr>
        </p:nvSpPr>
        <p:spPr>
          <a:xfrm>
            <a:off x="9067800"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9699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85"/>
        <p:cNvGrpSpPr/>
        <p:nvPr/>
      </p:nvGrpSpPr>
      <p:grpSpPr>
        <a:xfrm>
          <a:off x="0" y="0"/>
          <a:ext cx="0" cy="0"/>
          <a:chOff x="0" y="0"/>
          <a:chExt cx="0" cy="0"/>
        </a:xfrm>
      </p:grpSpPr>
      <p:sp>
        <p:nvSpPr>
          <p:cNvPr id="86" name="Shape 8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87" name="Shape 8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190290576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matchingName="Team Work #6">
  <p:cSld name="Team Work #6">
    <p:spTree>
      <p:nvGrpSpPr>
        <p:cNvPr id="1" name="Shape 113"/>
        <p:cNvGrpSpPr/>
        <p:nvPr/>
      </p:nvGrpSpPr>
      <p:grpSpPr>
        <a:xfrm>
          <a:off x="0" y="0"/>
          <a:ext cx="0" cy="0"/>
          <a:chOff x="0" y="0"/>
          <a:chExt cx="0" cy="0"/>
        </a:xfrm>
      </p:grpSpPr>
      <p:sp>
        <p:nvSpPr>
          <p:cNvPr id="114" name="Shape 11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15" name="Shape 11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16" name="Shape 116"/>
          <p:cNvSpPr>
            <a:spLocks noGrp="1"/>
          </p:cNvSpPr>
          <p:nvPr>
            <p:ph type="pic" idx="2"/>
          </p:nvPr>
        </p:nvSpPr>
        <p:spPr>
          <a:xfrm>
            <a:off x="6523037" y="25146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7" name="Shape 117"/>
          <p:cNvSpPr>
            <a:spLocks noGrp="1"/>
          </p:cNvSpPr>
          <p:nvPr>
            <p:ph type="pic" idx="3"/>
          </p:nvPr>
        </p:nvSpPr>
        <p:spPr>
          <a:xfrm>
            <a:off x="8877300" y="25146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8" name="Shape 118"/>
          <p:cNvSpPr>
            <a:spLocks noGrp="1"/>
          </p:cNvSpPr>
          <p:nvPr>
            <p:ph type="pic" idx="4"/>
          </p:nvPr>
        </p:nvSpPr>
        <p:spPr>
          <a:xfrm>
            <a:off x="8877300" y="41910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9" name="Shape 119"/>
          <p:cNvSpPr>
            <a:spLocks noGrp="1"/>
          </p:cNvSpPr>
          <p:nvPr>
            <p:ph type="pic" idx="5"/>
          </p:nvPr>
        </p:nvSpPr>
        <p:spPr>
          <a:xfrm>
            <a:off x="6523037" y="41910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396692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matchingName="Team Work #7">
  <p:cSld name="Team Work #7">
    <p:spTree>
      <p:nvGrpSpPr>
        <p:cNvPr id="1" name="Shape 120"/>
        <p:cNvGrpSpPr/>
        <p:nvPr/>
      </p:nvGrpSpPr>
      <p:grpSpPr>
        <a:xfrm>
          <a:off x="0" y="0"/>
          <a:ext cx="0" cy="0"/>
          <a:chOff x="0" y="0"/>
          <a:chExt cx="0" cy="0"/>
        </a:xfrm>
      </p:grpSpPr>
      <p:sp>
        <p:nvSpPr>
          <p:cNvPr id="121" name="Shape 12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22" name="Shape 12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23" name="Shape 123"/>
          <p:cNvSpPr/>
          <p:nvPr/>
        </p:nvSpPr>
        <p:spPr>
          <a:xfrm>
            <a:off x="2413590" y="2520359"/>
            <a:ext cx="3572541" cy="1481328"/>
          </a:xfrm>
          <a:prstGeom prst="roundRect">
            <a:avLst>
              <a:gd name="adj" fmla="val 3747"/>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24" name="Shape 124"/>
          <p:cNvSpPr/>
          <p:nvPr/>
        </p:nvSpPr>
        <p:spPr>
          <a:xfrm>
            <a:off x="2413590" y="4309872"/>
            <a:ext cx="3572541" cy="1481328"/>
          </a:xfrm>
          <a:prstGeom prst="roundRect">
            <a:avLst>
              <a:gd name="adj" fmla="val 3747"/>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25" name="Shape 125"/>
          <p:cNvSpPr/>
          <p:nvPr/>
        </p:nvSpPr>
        <p:spPr>
          <a:xfrm>
            <a:off x="7590760" y="4309872"/>
            <a:ext cx="3572541" cy="1481328"/>
          </a:xfrm>
          <a:prstGeom prst="roundRect">
            <a:avLst>
              <a:gd name="adj" fmla="val 3747"/>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26" name="Shape 126"/>
          <p:cNvSpPr/>
          <p:nvPr/>
        </p:nvSpPr>
        <p:spPr>
          <a:xfrm>
            <a:off x="7590760" y="2520359"/>
            <a:ext cx="3572541" cy="1481328"/>
          </a:xfrm>
          <a:prstGeom prst="roundRect">
            <a:avLst>
              <a:gd name="adj" fmla="val 3747"/>
            </a:avLst>
          </a:prstGeom>
          <a:solidFill>
            <a:srgbClr val="77849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27" name="Shape 127"/>
          <p:cNvSpPr>
            <a:spLocks noGrp="1"/>
          </p:cNvSpPr>
          <p:nvPr>
            <p:ph type="pic" idx="2"/>
          </p:nvPr>
        </p:nvSpPr>
        <p:spPr>
          <a:xfrm>
            <a:off x="1028700" y="2525234"/>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8" name="Shape 128"/>
          <p:cNvSpPr>
            <a:spLocks noGrp="1"/>
          </p:cNvSpPr>
          <p:nvPr>
            <p:ph type="pic" idx="3"/>
          </p:nvPr>
        </p:nvSpPr>
        <p:spPr>
          <a:xfrm>
            <a:off x="6210744" y="2519615"/>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9" name="Shape 129"/>
          <p:cNvSpPr>
            <a:spLocks noGrp="1"/>
          </p:cNvSpPr>
          <p:nvPr>
            <p:ph type="pic" idx="4"/>
          </p:nvPr>
        </p:nvSpPr>
        <p:spPr>
          <a:xfrm>
            <a:off x="1028700" y="4314747"/>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30" name="Shape 130"/>
          <p:cNvSpPr>
            <a:spLocks noGrp="1"/>
          </p:cNvSpPr>
          <p:nvPr>
            <p:ph type="pic" idx="5"/>
          </p:nvPr>
        </p:nvSpPr>
        <p:spPr>
          <a:xfrm>
            <a:off x="6210744" y="4314747"/>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707214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matchingName="Team Single #1">
  <p:cSld name="Team Single #1">
    <p:spTree>
      <p:nvGrpSpPr>
        <p:cNvPr id="1" name="Shape 131"/>
        <p:cNvGrpSpPr/>
        <p:nvPr/>
      </p:nvGrpSpPr>
      <p:grpSpPr>
        <a:xfrm>
          <a:off x="0" y="0"/>
          <a:ext cx="0" cy="0"/>
          <a:chOff x="0" y="0"/>
          <a:chExt cx="0" cy="0"/>
        </a:xfrm>
      </p:grpSpPr>
      <p:sp>
        <p:nvSpPr>
          <p:cNvPr id="132" name="Shape 13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33" name="Shape 13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34" name="Shape 134"/>
          <p:cNvSpPr>
            <a:spLocks noGrp="1"/>
          </p:cNvSpPr>
          <p:nvPr>
            <p:ph type="pic" idx="2"/>
          </p:nvPr>
        </p:nvSpPr>
        <p:spPr>
          <a:xfrm>
            <a:off x="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35" name="Shape 135"/>
          <p:cNvSpPr>
            <a:spLocks noGrp="1"/>
          </p:cNvSpPr>
          <p:nvPr>
            <p:ph type="pic" idx="3"/>
          </p:nvPr>
        </p:nvSpPr>
        <p:spPr>
          <a:xfrm>
            <a:off x="4607150" y="2519475"/>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444904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matchingName="Header Full Image">
  <p:cSld name="Header Full Image">
    <p:spTree>
      <p:nvGrpSpPr>
        <p:cNvPr id="1" name="Shape 136"/>
        <p:cNvGrpSpPr/>
        <p:nvPr/>
      </p:nvGrpSpPr>
      <p:grpSpPr>
        <a:xfrm>
          <a:off x="0" y="0"/>
          <a:ext cx="0" cy="0"/>
          <a:chOff x="0" y="0"/>
          <a:chExt cx="0" cy="0"/>
        </a:xfrm>
      </p:grpSpPr>
      <p:sp>
        <p:nvSpPr>
          <p:cNvPr id="137" name="Shape 13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38" name="Shape 13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39" name="Shape 139"/>
          <p:cNvSpPr>
            <a:spLocks noGrp="1"/>
          </p:cNvSpPr>
          <p:nvPr>
            <p:ph type="pic" idx="2"/>
          </p:nvPr>
        </p:nvSpPr>
        <p:spPr>
          <a:xfrm>
            <a:off x="0" y="1"/>
            <a:ext cx="12192000" cy="4730751"/>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6174017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matchingName="Portfolio #1">
  <p:cSld name="Portfolio #1">
    <p:spTree>
      <p:nvGrpSpPr>
        <p:cNvPr id="1" name="Shape 140"/>
        <p:cNvGrpSpPr/>
        <p:nvPr/>
      </p:nvGrpSpPr>
      <p:grpSpPr>
        <a:xfrm>
          <a:off x="0" y="0"/>
          <a:ext cx="0" cy="0"/>
          <a:chOff x="0" y="0"/>
          <a:chExt cx="0" cy="0"/>
        </a:xfrm>
      </p:grpSpPr>
      <p:sp>
        <p:nvSpPr>
          <p:cNvPr id="141" name="Shape 14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42" name="Shape 14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43" name="Shape 143"/>
          <p:cNvSpPr>
            <a:spLocks noGrp="1"/>
          </p:cNvSpPr>
          <p:nvPr>
            <p:ph type="pic" idx="2"/>
          </p:nvPr>
        </p:nvSpPr>
        <p:spPr>
          <a:xfrm>
            <a:off x="1042989"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4" name="Shape 144"/>
          <p:cNvSpPr>
            <a:spLocks noGrp="1"/>
          </p:cNvSpPr>
          <p:nvPr>
            <p:ph type="pic" idx="3"/>
          </p:nvPr>
        </p:nvSpPr>
        <p:spPr>
          <a:xfrm>
            <a:off x="3594101"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5" name="Shape 145"/>
          <p:cNvSpPr>
            <a:spLocks noGrp="1"/>
          </p:cNvSpPr>
          <p:nvPr>
            <p:ph type="pic" idx="4"/>
          </p:nvPr>
        </p:nvSpPr>
        <p:spPr>
          <a:xfrm>
            <a:off x="6145213"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6" name="Shape 146"/>
          <p:cNvSpPr>
            <a:spLocks noGrp="1"/>
          </p:cNvSpPr>
          <p:nvPr>
            <p:ph type="pic" idx="5"/>
          </p:nvPr>
        </p:nvSpPr>
        <p:spPr>
          <a:xfrm>
            <a:off x="8696324"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5880028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matchingName="Portfolio #2">
  <p:cSld name="Portfolio #2">
    <p:spTree>
      <p:nvGrpSpPr>
        <p:cNvPr id="1" name="Shape 147"/>
        <p:cNvGrpSpPr/>
        <p:nvPr/>
      </p:nvGrpSpPr>
      <p:grpSpPr>
        <a:xfrm>
          <a:off x="0" y="0"/>
          <a:ext cx="0" cy="0"/>
          <a:chOff x="0" y="0"/>
          <a:chExt cx="0" cy="0"/>
        </a:xfrm>
      </p:grpSpPr>
      <p:sp>
        <p:nvSpPr>
          <p:cNvPr id="148" name="Shape 14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49" name="Shape 14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50" name="Shape 150"/>
          <p:cNvSpPr>
            <a:spLocks noGrp="1"/>
          </p:cNvSpPr>
          <p:nvPr>
            <p:ph type="pic" idx="2"/>
          </p:nvPr>
        </p:nvSpPr>
        <p:spPr>
          <a:xfrm>
            <a:off x="1024317" y="2513013"/>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1" name="Shape 151"/>
          <p:cNvSpPr>
            <a:spLocks noGrp="1"/>
          </p:cNvSpPr>
          <p:nvPr>
            <p:ph type="pic" idx="3"/>
          </p:nvPr>
        </p:nvSpPr>
        <p:spPr>
          <a:xfrm>
            <a:off x="3638931" y="2513013"/>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2" name="Shape 152"/>
          <p:cNvSpPr>
            <a:spLocks noGrp="1"/>
          </p:cNvSpPr>
          <p:nvPr>
            <p:ph type="pic" idx="4"/>
          </p:nvPr>
        </p:nvSpPr>
        <p:spPr>
          <a:xfrm>
            <a:off x="6253163" y="2510219"/>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3" name="Shape 153"/>
          <p:cNvSpPr>
            <a:spLocks noGrp="1"/>
          </p:cNvSpPr>
          <p:nvPr>
            <p:ph type="pic" idx="5"/>
          </p:nvPr>
        </p:nvSpPr>
        <p:spPr>
          <a:xfrm>
            <a:off x="8867393" y="2510219"/>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1331620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matchingName="Portfolio #3">
  <p:cSld name="Portfolio #3">
    <p:spTree>
      <p:nvGrpSpPr>
        <p:cNvPr id="1" name="Shape 154"/>
        <p:cNvGrpSpPr/>
        <p:nvPr/>
      </p:nvGrpSpPr>
      <p:grpSpPr>
        <a:xfrm>
          <a:off x="0" y="0"/>
          <a:ext cx="0" cy="0"/>
          <a:chOff x="0" y="0"/>
          <a:chExt cx="0" cy="0"/>
        </a:xfrm>
      </p:grpSpPr>
      <p:sp>
        <p:nvSpPr>
          <p:cNvPr id="155" name="Shape 15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56" name="Shape 15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57" name="Shape 157"/>
          <p:cNvSpPr>
            <a:spLocks noGrp="1"/>
          </p:cNvSpPr>
          <p:nvPr>
            <p:ph type="pic" idx="2"/>
          </p:nvPr>
        </p:nvSpPr>
        <p:spPr>
          <a:xfrm>
            <a:off x="6107113" y="693737"/>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8" name="Shape 158"/>
          <p:cNvSpPr>
            <a:spLocks noGrp="1"/>
          </p:cNvSpPr>
          <p:nvPr>
            <p:ph type="pic" idx="3"/>
          </p:nvPr>
        </p:nvSpPr>
        <p:spPr>
          <a:xfrm>
            <a:off x="8651875" y="693737"/>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9" name="Shape 159"/>
          <p:cNvSpPr>
            <a:spLocks noGrp="1"/>
          </p:cNvSpPr>
          <p:nvPr>
            <p:ph type="pic" idx="4"/>
          </p:nvPr>
        </p:nvSpPr>
        <p:spPr>
          <a:xfrm>
            <a:off x="6107113" y="3448051"/>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0" name="Shape 160"/>
          <p:cNvSpPr>
            <a:spLocks noGrp="1"/>
          </p:cNvSpPr>
          <p:nvPr>
            <p:ph type="pic" idx="5"/>
          </p:nvPr>
        </p:nvSpPr>
        <p:spPr>
          <a:xfrm>
            <a:off x="8651875" y="3448051"/>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878856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matchingName="Portfolio #4">
  <p:cSld name="Portfolio #4">
    <p:spTree>
      <p:nvGrpSpPr>
        <p:cNvPr id="1" name="Shape 161"/>
        <p:cNvGrpSpPr/>
        <p:nvPr/>
      </p:nvGrpSpPr>
      <p:grpSpPr>
        <a:xfrm>
          <a:off x="0" y="0"/>
          <a:ext cx="0" cy="0"/>
          <a:chOff x="0" y="0"/>
          <a:chExt cx="0" cy="0"/>
        </a:xfrm>
      </p:grpSpPr>
      <p:sp>
        <p:nvSpPr>
          <p:cNvPr id="162" name="Shape 16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63" name="Shape 16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64" name="Shape 164"/>
          <p:cNvSpPr/>
          <p:nvPr/>
        </p:nvSpPr>
        <p:spPr>
          <a:xfrm>
            <a:off x="4295555" y="4392944"/>
            <a:ext cx="3234956" cy="1398257"/>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65" name="Shape 165"/>
          <p:cNvSpPr>
            <a:spLocks noGrp="1"/>
          </p:cNvSpPr>
          <p:nvPr>
            <p:ph type="pic" idx="2"/>
          </p:nvPr>
        </p:nvSpPr>
        <p:spPr>
          <a:xfrm>
            <a:off x="1028701" y="2514600"/>
            <a:ext cx="3234516" cy="32734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6" name="Shape 166"/>
          <p:cNvSpPr>
            <a:spLocks noGrp="1"/>
          </p:cNvSpPr>
          <p:nvPr>
            <p:ph type="pic" idx="3"/>
          </p:nvPr>
        </p:nvSpPr>
        <p:spPr>
          <a:xfrm>
            <a:off x="7560452" y="2514600"/>
            <a:ext cx="3604435" cy="32734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7" name="Shape 167"/>
          <p:cNvSpPr>
            <a:spLocks noGrp="1"/>
          </p:cNvSpPr>
          <p:nvPr>
            <p:ph type="pic" idx="4"/>
          </p:nvPr>
        </p:nvSpPr>
        <p:spPr>
          <a:xfrm>
            <a:off x="4297953" y="2512250"/>
            <a:ext cx="3232559" cy="185814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7618062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matchingName="Portfolio #5">
  <p:cSld name="Portfolio #5">
    <p:spTree>
      <p:nvGrpSpPr>
        <p:cNvPr id="1" name="Shape 168"/>
        <p:cNvGrpSpPr/>
        <p:nvPr/>
      </p:nvGrpSpPr>
      <p:grpSpPr>
        <a:xfrm>
          <a:off x="0" y="0"/>
          <a:ext cx="0" cy="0"/>
          <a:chOff x="0" y="0"/>
          <a:chExt cx="0" cy="0"/>
        </a:xfrm>
      </p:grpSpPr>
      <p:sp>
        <p:nvSpPr>
          <p:cNvPr id="169" name="Shape 16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70" name="Shape 17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71" name="Shape 171"/>
          <p:cNvSpPr>
            <a:spLocks noGrp="1"/>
          </p:cNvSpPr>
          <p:nvPr>
            <p:ph type="pic" idx="2"/>
          </p:nvPr>
        </p:nvSpPr>
        <p:spPr>
          <a:xfrm>
            <a:off x="1028699" y="701675"/>
            <a:ext cx="4149725" cy="5470525"/>
          </a:xfrm>
          <a:prstGeom prst="roundRect">
            <a:avLst>
              <a:gd name="adj" fmla="val 1217"/>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5814429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matchingName="Portfolio #6">
  <p:cSld name="Portfolio #6">
    <p:spTree>
      <p:nvGrpSpPr>
        <p:cNvPr id="1" name="Shape 172"/>
        <p:cNvGrpSpPr/>
        <p:nvPr/>
      </p:nvGrpSpPr>
      <p:grpSpPr>
        <a:xfrm>
          <a:off x="0" y="0"/>
          <a:ext cx="0" cy="0"/>
          <a:chOff x="0" y="0"/>
          <a:chExt cx="0" cy="0"/>
        </a:xfrm>
      </p:grpSpPr>
      <p:sp>
        <p:nvSpPr>
          <p:cNvPr id="173" name="Shape 17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74" name="Shape 17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75" name="Shape 175"/>
          <p:cNvSpPr>
            <a:spLocks noGrp="1"/>
          </p:cNvSpPr>
          <p:nvPr>
            <p:ph type="pic" idx="2"/>
          </p:nvPr>
        </p:nvSpPr>
        <p:spPr>
          <a:xfrm>
            <a:off x="6096000" y="701675"/>
            <a:ext cx="2514600" cy="34564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76" name="Shape 176"/>
          <p:cNvSpPr>
            <a:spLocks noGrp="1"/>
          </p:cNvSpPr>
          <p:nvPr>
            <p:ph type="pic" idx="3"/>
          </p:nvPr>
        </p:nvSpPr>
        <p:spPr>
          <a:xfrm>
            <a:off x="8648700" y="701675"/>
            <a:ext cx="2514600" cy="197510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77" name="Shape 177"/>
          <p:cNvSpPr>
            <a:spLocks noGrp="1"/>
          </p:cNvSpPr>
          <p:nvPr>
            <p:ph type="pic" idx="4"/>
          </p:nvPr>
        </p:nvSpPr>
        <p:spPr>
          <a:xfrm>
            <a:off x="8648700" y="2716213"/>
            <a:ext cx="2514600" cy="34564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78" name="Shape 178"/>
          <p:cNvSpPr>
            <a:spLocks noGrp="1"/>
          </p:cNvSpPr>
          <p:nvPr>
            <p:ph type="pic" idx="5"/>
          </p:nvPr>
        </p:nvSpPr>
        <p:spPr>
          <a:xfrm>
            <a:off x="6096000" y="4200525"/>
            <a:ext cx="2514600" cy="197510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2420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Header Image">
  <p:cSld name="Header Image">
    <p:spTree>
      <p:nvGrpSpPr>
        <p:cNvPr id="1" name="Shape 88"/>
        <p:cNvGrpSpPr/>
        <p:nvPr/>
      </p:nvGrpSpPr>
      <p:grpSpPr>
        <a:xfrm>
          <a:off x="0" y="0"/>
          <a:ext cx="0" cy="0"/>
          <a:chOff x="0" y="0"/>
          <a:chExt cx="0" cy="0"/>
        </a:xfrm>
      </p:grpSpPr>
      <p:sp>
        <p:nvSpPr>
          <p:cNvPr id="89" name="Shape 8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90" name="Shape 9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91" name="Shape 91"/>
          <p:cNvSpPr>
            <a:spLocks noGrp="1"/>
          </p:cNvSpPr>
          <p:nvPr>
            <p:ph type="pic" idx="2"/>
          </p:nvPr>
        </p:nvSpPr>
        <p:spPr>
          <a:xfrm>
            <a:off x="0" y="0"/>
            <a:ext cx="12192000" cy="2514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5804964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matchingName="Portfolio #7">
  <p:cSld name="Portfolio #7">
    <p:spTree>
      <p:nvGrpSpPr>
        <p:cNvPr id="1" name="Shape 179"/>
        <p:cNvGrpSpPr/>
        <p:nvPr/>
      </p:nvGrpSpPr>
      <p:grpSpPr>
        <a:xfrm>
          <a:off x="0" y="0"/>
          <a:ext cx="0" cy="0"/>
          <a:chOff x="0" y="0"/>
          <a:chExt cx="0" cy="0"/>
        </a:xfrm>
      </p:grpSpPr>
      <p:sp>
        <p:nvSpPr>
          <p:cNvPr id="180" name="Shape 18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81" name="Shape 18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82" name="Shape 182"/>
          <p:cNvSpPr/>
          <p:nvPr/>
        </p:nvSpPr>
        <p:spPr>
          <a:xfrm>
            <a:off x="9797313" y="4152935"/>
            <a:ext cx="1365987" cy="16383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83" name="Shape 183"/>
          <p:cNvSpPr>
            <a:spLocks noGrp="1"/>
          </p:cNvSpPr>
          <p:nvPr>
            <p:ph type="pic" idx="2"/>
          </p:nvPr>
        </p:nvSpPr>
        <p:spPr>
          <a:xfrm>
            <a:off x="1028699" y="2514599"/>
            <a:ext cx="3657600"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4" name="Shape 184"/>
          <p:cNvSpPr>
            <a:spLocks noGrp="1"/>
          </p:cNvSpPr>
          <p:nvPr>
            <p:ph type="pic" idx="3"/>
          </p:nvPr>
        </p:nvSpPr>
        <p:spPr>
          <a:xfrm>
            <a:off x="4711699" y="2514599"/>
            <a:ext cx="2304288" cy="32735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5" name="Shape 185"/>
          <p:cNvSpPr>
            <a:spLocks noGrp="1"/>
          </p:cNvSpPr>
          <p:nvPr>
            <p:ph type="pic" idx="4"/>
          </p:nvPr>
        </p:nvSpPr>
        <p:spPr>
          <a:xfrm>
            <a:off x="7043737" y="2515079"/>
            <a:ext cx="4123944" cy="16184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6" name="Shape 186"/>
          <p:cNvSpPr>
            <a:spLocks noGrp="1"/>
          </p:cNvSpPr>
          <p:nvPr>
            <p:ph type="pic" idx="5"/>
          </p:nvPr>
        </p:nvSpPr>
        <p:spPr>
          <a:xfrm>
            <a:off x="7043739" y="4153379"/>
            <a:ext cx="2724912" cy="1636776"/>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7" name="Shape 187"/>
          <p:cNvSpPr>
            <a:spLocks noGrp="1"/>
          </p:cNvSpPr>
          <p:nvPr>
            <p:ph type="pic" idx="6"/>
          </p:nvPr>
        </p:nvSpPr>
        <p:spPr>
          <a:xfrm>
            <a:off x="2865437" y="4164012"/>
            <a:ext cx="1819656"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8" name="Shape 188"/>
          <p:cNvSpPr>
            <a:spLocks noGrp="1"/>
          </p:cNvSpPr>
          <p:nvPr>
            <p:ph type="pic" idx="7"/>
          </p:nvPr>
        </p:nvSpPr>
        <p:spPr>
          <a:xfrm>
            <a:off x="1028699" y="4164012"/>
            <a:ext cx="1810512"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2220748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matchingName="Portfolio #8">
  <p:cSld name="Portfolio #8">
    <p:spTree>
      <p:nvGrpSpPr>
        <p:cNvPr id="1" name="Shape 189"/>
        <p:cNvGrpSpPr/>
        <p:nvPr/>
      </p:nvGrpSpPr>
      <p:grpSpPr>
        <a:xfrm>
          <a:off x="0" y="0"/>
          <a:ext cx="0" cy="0"/>
          <a:chOff x="0" y="0"/>
          <a:chExt cx="0" cy="0"/>
        </a:xfrm>
      </p:grpSpPr>
      <p:sp>
        <p:nvSpPr>
          <p:cNvPr id="190" name="Shape 19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91" name="Shape 19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92" name="Shape 192"/>
          <p:cNvSpPr>
            <a:spLocks noGrp="1"/>
          </p:cNvSpPr>
          <p:nvPr>
            <p:ph type="pic" idx="2"/>
          </p:nvPr>
        </p:nvSpPr>
        <p:spPr>
          <a:xfrm>
            <a:off x="2878139" y="685800"/>
            <a:ext cx="3639312" cy="36393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3" name="Shape 193"/>
          <p:cNvSpPr>
            <a:spLocks noGrp="1"/>
          </p:cNvSpPr>
          <p:nvPr>
            <p:ph type="pic" idx="3"/>
          </p:nvPr>
        </p:nvSpPr>
        <p:spPr>
          <a:xfrm>
            <a:off x="1028700" y="684213"/>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4" name="Shape 194"/>
          <p:cNvSpPr>
            <a:spLocks noGrp="1"/>
          </p:cNvSpPr>
          <p:nvPr>
            <p:ph type="pic" idx="4"/>
          </p:nvPr>
        </p:nvSpPr>
        <p:spPr>
          <a:xfrm>
            <a:off x="1028700" y="2533651"/>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5" name="Shape 195"/>
          <p:cNvSpPr>
            <a:spLocks noGrp="1"/>
          </p:cNvSpPr>
          <p:nvPr>
            <p:ph type="pic" idx="5"/>
          </p:nvPr>
        </p:nvSpPr>
        <p:spPr>
          <a:xfrm>
            <a:off x="1028700"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6" name="Shape 196"/>
          <p:cNvSpPr>
            <a:spLocks noGrp="1"/>
          </p:cNvSpPr>
          <p:nvPr>
            <p:ph type="pic" idx="6"/>
          </p:nvPr>
        </p:nvSpPr>
        <p:spPr>
          <a:xfrm>
            <a:off x="2878139"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7" name="Shape 197"/>
          <p:cNvSpPr>
            <a:spLocks noGrp="1"/>
          </p:cNvSpPr>
          <p:nvPr>
            <p:ph type="pic" idx="7"/>
          </p:nvPr>
        </p:nvSpPr>
        <p:spPr>
          <a:xfrm>
            <a:off x="4729163"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7450644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matchingName="Portfolio #9">
  <p:cSld name="Portfolio #9">
    <p:spTree>
      <p:nvGrpSpPr>
        <p:cNvPr id="1" name="Shape 198"/>
        <p:cNvGrpSpPr/>
        <p:nvPr/>
      </p:nvGrpSpPr>
      <p:grpSpPr>
        <a:xfrm>
          <a:off x="0" y="0"/>
          <a:ext cx="0" cy="0"/>
          <a:chOff x="0" y="0"/>
          <a:chExt cx="0" cy="0"/>
        </a:xfrm>
      </p:grpSpPr>
      <p:sp>
        <p:nvSpPr>
          <p:cNvPr id="199" name="Shape 19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00" name="Shape 20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01" name="Shape 201"/>
          <p:cNvSpPr>
            <a:spLocks noGrp="1"/>
          </p:cNvSpPr>
          <p:nvPr>
            <p:ph type="pic" idx="2"/>
          </p:nvPr>
        </p:nvSpPr>
        <p:spPr>
          <a:xfrm>
            <a:off x="1028699" y="2535237"/>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2" name="Shape 202"/>
          <p:cNvSpPr>
            <a:spLocks noGrp="1"/>
          </p:cNvSpPr>
          <p:nvPr>
            <p:ph type="pic" idx="3"/>
          </p:nvPr>
        </p:nvSpPr>
        <p:spPr>
          <a:xfrm>
            <a:off x="3615531" y="2535236"/>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3" name="Shape 203"/>
          <p:cNvSpPr>
            <a:spLocks noGrp="1"/>
          </p:cNvSpPr>
          <p:nvPr>
            <p:ph type="pic" idx="4"/>
          </p:nvPr>
        </p:nvSpPr>
        <p:spPr>
          <a:xfrm>
            <a:off x="6202362" y="2535236"/>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4" name="Shape 204"/>
          <p:cNvSpPr>
            <a:spLocks noGrp="1"/>
          </p:cNvSpPr>
          <p:nvPr>
            <p:ph type="pic" idx="5"/>
          </p:nvPr>
        </p:nvSpPr>
        <p:spPr>
          <a:xfrm>
            <a:off x="8789195" y="2535235"/>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1439017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matchingName="Portfolio #10">
  <p:cSld name="Portfolio #10">
    <p:spTree>
      <p:nvGrpSpPr>
        <p:cNvPr id="1" name="Shape 205"/>
        <p:cNvGrpSpPr/>
        <p:nvPr/>
      </p:nvGrpSpPr>
      <p:grpSpPr>
        <a:xfrm>
          <a:off x="0" y="0"/>
          <a:ext cx="0" cy="0"/>
          <a:chOff x="0" y="0"/>
          <a:chExt cx="0" cy="0"/>
        </a:xfrm>
      </p:grpSpPr>
      <p:sp>
        <p:nvSpPr>
          <p:cNvPr id="206" name="Shape 20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07" name="Shape 20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08" name="Shape 208"/>
          <p:cNvSpPr>
            <a:spLocks noGrp="1"/>
          </p:cNvSpPr>
          <p:nvPr>
            <p:ph type="pic" idx="2"/>
          </p:nvPr>
        </p:nvSpPr>
        <p:spPr>
          <a:xfrm>
            <a:off x="6096000" y="685800"/>
            <a:ext cx="2487613"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9" name="Shape 209"/>
          <p:cNvSpPr>
            <a:spLocks noGrp="1"/>
          </p:cNvSpPr>
          <p:nvPr>
            <p:ph type="pic" idx="3"/>
          </p:nvPr>
        </p:nvSpPr>
        <p:spPr>
          <a:xfrm>
            <a:off x="8678863" y="685800"/>
            <a:ext cx="2487613"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6341156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matchingName="Portfolio #11">
  <p:cSld name="Portfolio #11">
    <p:spTree>
      <p:nvGrpSpPr>
        <p:cNvPr id="1" name="Shape 210"/>
        <p:cNvGrpSpPr/>
        <p:nvPr/>
      </p:nvGrpSpPr>
      <p:grpSpPr>
        <a:xfrm>
          <a:off x="0" y="0"/>
          <a:ext cx="0" cy="0"/>
          <a:chOff x="0" y="0"/>
          <a:chExt cx="0" cy="0"/>
        </a:xfrm>
      </p:grpSpPr>
      <p:sp>
        <p:nvSpPr>
          <p:cNvPr id="211" name="Shape 21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12" name="Shape 21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13" name="Shape 213"/>
          <p:cNvSpPr>
            <a:spLocks noGrp="1"/>
          </p:cNvSpPr>
          <p:nvPr>
            <p:ph type="pic" idx="2"/>
          </p:nvPr>
        </p:nvSpPr>
        <p:spPr>
          <a:xfrm>
            <a:off x="6103937" y="2030412"/>
            <a:ext cx="2432304" cy="37764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14" name="Shape 214"/>
          <p:cNvSpPr>
            <a:spLocks noGrp="1"/>
          </p:cNvSpPr>
          <p:nvPr>
            <p:ph type="pic" idx="3"/>
          </p:nvPr>
        </p:nvSpPr>
        <p:spPr>
          <a:xfrm>
            <a:off x="8526461" y="2030411"/>
            <a:ext cx="3666744" cy="1828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15" name="Shape 215"/>
          <p:cNvSpPr>
            <a:spLocks noGrp="1"/>
          </p:cNvSpPr>
          <p:nvPr>
            <p:ph type="pic" idx="4"/>
          </p:nvPr>
        </p:nvSpPr>
        <p:spPr>
          <a:xfrm>
            <a:off x="8531224" y="3859212"/>
            <a:ext cx="1828800" cy="19476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16" name="Shape 216"/>
          <p:cNvSpPr>
            <a:spLocks noGrp="1"/>
          </p:cNvSpPr>
          <p:nvPr>
            <p:ph type="pic" idx="5"/>
          </p:nvPr>
        </p:nvSpPr>
        <p:spPr>
          <a:xfrm>
            <a:off x="10355261" y="3859212"/>
            <a:ext cx="1837944" cy="19476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4690255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matchingName="Left Image">
  <p:cSld name="Left Image">
    <p:spTree>
      <p:nvGrpSpPr>
        <p:cNvPr id="1" name="Shape 217"/>
        <p:cNvGrpSpPr/>
        <p:nvPr/>
      </p:nvGrpSpPr>
      <p:grpSpPr>
        <a:xfrm>
          <a:off x="0" y="0"/>
          <a:ext cx="0" cy="0"/>
          <a:chOff x="0" y="0"/>
          <a:chExt cx="0" cy="0"/>
        </a:xfrm>
      </p:grpSpPr>
      <p:sp>
        <p:nvSpPr>
          <p:cNvPr id="218" name="Shape 21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19" name="Shape 21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20" name="Shape 220"/>
          <p:cNvSpPr>
            <a:spLocks noGrp="1"/>
          </p:cNvSpPr>
          <p:nvPr>
            <p:ph type="pic" idx="2"/>
          </p:nvPr>
        </p:nvSpPr>
        <p:spPr>
          <a:xfrm>
            <a:off x="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1939364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matchingName="Portfolio #12">
  <p:cSld name="Portfolio #12">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23" name="Shape 22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24" name="Shape 224"/>
          <p:cNvSpPr/>
          <p:nvPr/>
        </p:nvSpPr>
        <p:spPr>
          <a:xfrm>
            <a:off x="6602228" y="4412215"/>
            <a:ext cx="4561072" cy="1396263"/>
          </a:xfrm>
          <a:prstGeom prst="rect">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25" name="Shape 225"/>
          <p:cNvSpPr>
            <a:spLocks noGrp="1"/>
          </p:cNvSpPr>
          <p:nvPr>
            <p:ph type="pic" idx="2"/>
          </p:nvPr>
        </p:nvSpPr>
        <p:spPr>
          <a:xfrm>
            <a:off x="6602412"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6" name="Shape 226"/>
          <p:cNvSpPr>
            <a:spLocks noGrp="1"/>
          </p:cNvSpPr>
          <p:nvPr>
            <p:ph type="pic" idx="3"/>
          </p:nvPr>
        </p:nvSpPr>
        <p:spPr>
          <a:xfrm>
            <a:off x="8902699"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7" name="Shape 227"/>
          <p:cNvSpPr>
            <a:spLocks noGrp="1"/>
          </p:cNvSpPr>
          <p:nvPr>
            <p:ph type="pic" idx="4"/>
          </p:nvPr>
        </p:nvSpPr>
        <p:spPr>
          <a:xfrm>
            <a:off x="4302124"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8" name="Shape 228"/>
          <p:cNvSpPr>
            <a:spLocks noGrp="1"/>
          </p:cNvSpPr>
          <p:nvPr>
            <p:ph type="pic" idx="5"/>
          </p:nvPr>
        </p:nvSpPr>
        <p:spPr>
          <a:xfrm>
            <a:off x="1028699" y="2532061"/>
            <a:ext cx="3236976" cy="32735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9" name="Shape 229"/>
          <p:cNvSpPr>
            <a:spLocks noGrp="1"/>
          </p:cNvSpPr>
          <p:nvPr>
            <p:ph type="pic" idx="6"/>
          </p:nvPr>
        </p:nvSpPr>
        <p:spPr>
          <a:xfrm>
            <a:off x="4302125" y="4411663"/>
            <a:ext cx="2258568" cy="13990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2168445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matchingName="Portfolio #13">
  <p:cSld name="Portfolio #13">
    <p:spTree>
      <p:nvGrpSpPr>
        <p:cNvPr id="1" name="Shape 230"/>
        <p:cNvGrpSpPr/>
        <p:nvPr/>
      </p:nvGrpSpPr>
      <p:grpSpPr>
        <a:xfrm>
          <a:off x="0" y="0"/>
          <a:ext cx="0" cy="0"/>
          <a:chOff x="0" y="0"/>
          <a:chExt cx="0" cy="0"/>
        </a:xfrm>
      </p:grpSpPr>
      <p:sp>
        <p:nvSpPr>
          <p:cNvPr id="231" name="Shape 23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32" name="Shape 23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33" name="Shape 233"/>
          <p:cNvSpPr>
            <a:spLocks noGrp="1"/>
          </p:cNvSpPr>
          <p:nvPr>
            <p:ph type="pic" idx="2"/>
          </p:nvPr>
        </p:nvSpPr>
        <p:spPr>
          <a:xfrm>
            <a:off x="1028701"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4" name="Shape 234"/>
          <p:cNvSpPr>
            <a:spLocks noGrp="1"/>
          </p:cNvSpPr>
          <p:nvPr>
            <p:ph type="pic" idx="3"/>
          </p:nvPr>
        </p:nvSpPr>
        <p:spPr>
          <a:xfrm>
            <a:off x="4462463"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5" name="Shape 235"/>
          <p:cNvSpPr>
            <a:spLocks noGrp="1"/>
          </p:cNvSpPr>
          <p:nvPr>
            <p:ph type="pic" idx="4"/>
          </p:nvPr>
        </p:nvSpPr>
        <p:spPr>
          <a:xfrm>
            <a:off x="7896226"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250890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matchingName="Portfolio #14">
  <p:cSld name="Portfolio #14">
    <p:spTree>
      <p:nvGrpSpPr>
        <p:cNvPr id="1" name="Shape 236"/>
        <p:cNvGrpSpPr/>
        <p:nvPr/>
      </p:nvGrpSpPr>
      <p:grpSpPr>
        <a:xfrm>
          <a:off x="0" y="0"/>
          <a:ext cx="0" cy="0"/>
          <a:chOff x="0" y="0"/>
          <a:chExt cx="0" cy="0"/>
        </a:xfrm>
      </p:grpSpPr>
      <p:sp>
        <p:nvSpPr>
          <p:cNvPr id="237" name="Shape 23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38" name="Shape 23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39" name="Shape 239"/>
          <p:cNvSpPr>
            <a:spLocks noGrp="1"/>
          </p:cNvSpPr>
          <p:nvPr>
            <p:ph type="pic" idx="2"/>
          </p:nvPr>
        </p:nvSpPr>
        <p:spPr>
          <a:xfrm>
            <a:off x="1028700" y="2514599"/>
            <a:ext cx="5029200" cy="3275013"/>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0" name="Shape 240"/>
          <p:cNvSpPr>
            <a:spLocks noGrp="1"/>
          </p:cNvSpPr>
          <p:nvPr>
            <p:ph type="pic" idx="3"/>
          </p:nvPr>
        </p:nvSpPr>
        <p:spPr>
          <a:xfrm>
            <a:off x="6134100" y="2514599"/>
            <a:ext cx="5029200" cy="3275013"/>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8562596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matchingName="Portfolio #15">
  <p:cSld name="Portfolio #15">
    <p:spTree>
      <p:nvGrpSpPr>
        <p:cNvPr id="1" name="Shape 241"/>
        <p:cNvGrpSpPr/>
        <p:nvPr/>
      </p:nvGrpSpPr>
      <p:grpSpPr>
        <a:xfrm>
          <a:off x="0" y="0"/>
          <a:ext cx="0" cy="0"/>
          <a:chOff x="0" y="0"/>
          <a:chExt cx="0" cy="0"/>
        </a:xfrm>
      </p:grpSpPr>
      <p:sp>
        <p:nvSpPr>
          <p:cNvPr id="242" name="Shape 24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43" name="Shape 24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44" name="Shape 244"/>
          <p:cNvSpPr/>
          <p:nvPr/>
        </p:nvSpPr>
        <p:spPr>
          <a:xfrm>
            <a:off x="8441366" y="3454400"/>
            <a:ext cx="2721933" cy="2717800"/>
          </a:xfrm>
          <a:prstGeom prst="rect">
            <a:avLst/>
          </a:prstGeom>
          <a:gradFill>
            <a:gsLst>
              <a:gs pos="0">
                <a:schemeClr val="accent4"/>
              </a:gs>
              <a:gs pos="100000">
                <a:schemeClr val="accent1"/>
              </a:gs>
            </a:gsLst>
            <a:lin ang="10800000" scaled="0"/>
          </a:gra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45" name="Shape 245"/>
          <p:cNvSpPr>
            <a:spLocks noGrp="1"/>
          </p:cNvSpPr>
          <p:nvPr>
            <p:ph type="pic" idx="2"/>
          </p:nvPr>
        </p:nvSpPr>
        <p:spPr>
          <a:xfrm>
            <a:off x="565943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6" name="Shape 246"/>
          <p:cNvSpPr>
            <a:spLocks noGrp="1"/>
          </p:cNvSpPr>
          <p:nvPr>
            <p:ph type="pic" idx="3"/>
          </p:nvPr>
        </p:nvSpPr>
        <p:spPr>
          <a:xfrm>
            <a:off x="705008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7" name="Shape 247"/>
          <p:cNvSpPr>
            <a:spLocks noGrp="1"/>
          </p:cNvSpPr>
          <p:nvPr>
            <p:ph type="pic" idx="4"/>
          </p:nvPr>
        </p:nvSpPr>
        <p:spPr>
          <a:xfrm>
            <a:off x="844073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8" name="Shape 248"/>
          <p:cNvSpPr>
            <a:spLocks noGrp="1"/>
          </p:cNvSpPr>
          <p:nvPr>
            <p:ph type="pic" idx="5"/>
          </p:nvPr>
        </p:nvSpPr>
        <p:spPr>
          <a:xfrm>
            <a:off x="983138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9" name="Shape 249"/>
          <p:cNvSpPr>
            <a:spLocks noGrp="1"/>
          </p:cNvSpPr>
          <p:nvPr>
            <p:ph type="pic" idx="6"/>
          </p:nvPr>
        </p:nvSpPr>
        <p:spPr>
          <a:xfrm>
            <a:off x="983138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0" name="Shape 250"/>
          <p:cNvSpPr>
            <a:spLocks noGrp="1"/>
          </p:cNvSpPr>
          <p:nvPr>
            <p:ph type="pic" idx="7"/>
          </p:nvPr>
        </p:nvSpPr>
        <p:spPr>
          <a:xfrm>
            <a:off x="844073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1" name="Shape 251"/>
          <p:cNvSpPr>
            <a:spLocks noGrp="1"/>
          </p:cNvSpPr>
          <p:nvPr>
            <p:ph type="pic" idx="8"/>
          </p:nvPr>
        </p:nvSpPr>
        <p:spPr>
          <a:xfrm>
            <a:off x="705008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2" name="Shape 252"/>
          <p:cNvSpPr>
            <a:spLocks noGrp="1"/>
          </p:cNvSpPr>
          <p:nvPr>
            <p:ph type="pic" idx="9"/>
          </p:nvPr>
        </p:nvSpPr>
        <p:spPr>
          <a:xfrm>
            <a:off x="565943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3" name="Shape 253"/>
          <p:cNvSpPr>
            <a:spLocks noGrp="1"/>
          </p:cNvSpPr>
          <p:nvPr>
            <p:ph type="pic" idx="13"/>
          </p:nvPr>
        </p:nvSpPr>
        <p:spPr>
          <a:xfrm>
            <a:off x="7050087" y="34543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4" name="Shape 254"/>
          <p:cNvSpPr>
            <a:spLocks noGrp="1"/>
          </p:cNvSpPr>
          <p:nvPr>
            <p:ph type="pic" idx="14"/>
          </p:nvPr>
        </p:nvSpPr>
        <p:spPr>
          <a:xfrm>
            <a:off x="5659437" y="34543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5" name="Shape 255"/>
          <p:cNvSpPr>
            <a:spLocks noGrp="1"/>
          </p:cNvSpPr>
          <p:nvPr>
            <p:ph type="pic" idx="15"/>
          </p:nvPr>
        </p:nvSpPr>
        <p:spPr>
          <a:xfrm>
            <a:off x="5659437" y="48386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6" name="Shape 256"/>
          <p:cNvSpPr>
            <a:spLocks noGrp="1"/>
          </p:cNvSpPr>
          <p:nvPr>
            <p:ph type="pic" idx="16"/>
          </p:nvPr>
        </p:nvSpPr>
        <p:spPr>
          <a:xfrm>
            <a:off x="7050087" y="48386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32277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489CC6-B33C-47FD-AE3B-2B290097085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7068A69-9A6E-4A45-917C-FC78E95F32E8}"/>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8C62B46-B919-405E-9FF0-165A345593F6}"/>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A7720379-7F3E-474A-94E5-0754672D5B1A}"/>
              </a:ext>
            </a:extLst>
          </p:cNvPr>
          <p:cNvSpPr>
            <a:spLocks noGrp="1"/>
          </p:cNvSpPr>
          <p:nvPr>
            <p:ph type="ftr" sz="quarter" idx="11"/>
          </p:nvPr>
        </p:nvSpPr>
        <p:spPr/>
        <p:txBody>
          <a:bodyPr/>
          <a:lstStyle/>
          <a:p>
            <a:r>
              <a:rPr lang="it-IT"/>
              <a:t>EvoCinema</a:t>
            </a:r>
          </a:p>
        </p:txBody>
      </p:sp>
      <p:sp>
        <p:nvSpPr>
          <p:cNvPr id="6" name="Segnaposto numero diapositiva 5">
            <a:extLst>
              <a:ext uri="{FF2B5EF4-FFF2-40B4-BE49-F238E27FC236}">
                <a16:creationId xmlns:a16="http://schemas.microsoft.com/office/drawing/2014/main" id="{9DDF8B8F-9FAC-424C-B5FF-90AEC8814F2D}"/>
              </a:ext>
            </a:extLst>
          </p:cNvPr>
          <p:cNvSpPr>
            <a:spLocks noGrp="1"/>
          </p:cNvSpPr>
          <p:nvPr>
            <p:ph type="sldNum" sz="quarter" idx="12"/>
          </p:nvPr>
        </p:nvSpPr>
        <p:spPr/>
        <p:txBody>
          <a:bodyPr/>
          <a:lstStyle/>
          <a:p>
            <a:fld id="{983C3C40-2F46-4955-94D0-9F6FA11ECEE0}" type="slidenum">
              <a:rPr lang="it-IT" smtClean="0"/>
              <a:t>‹N›</a:t>
            </a:fld>
            <a:endParaRPr lang="it-IT"/>
          </a:p>
        </p:txBody>
      </p:sp>
    </p:spTree>
    <p:extLst>
      <p:ext uri="{BB962C8B-B14F-4D97-AF65-F5344CB8AC3E}">
        <p14:creationId xmlns:p14="http://schemas.microsoft.com/office/powerpoint/2010/main" val="10890465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eam Work #1">
  <p:cSld name="Team Work #1">
    <p:spTree>
      <p:nvGrpSpPr>
        <p:cNvPr id="1" name="Shape 92"/>
        <p:cNvGrpSpPr/>
        <p:nvPr/>
      </p:nvGrpSpPr>
      <p:grpSpPr>
        <a:xfrm>
          <a:off x="0" y="0"/>
          <a:ext cx="0" cy="0"/>
          <a:chOff x="0" y="0"/>
          <a:chExt cx="0" cy="0"/>
        </a:xfrm>
      </p:grpSpPr>
      <p:sp>
        <p:nvSpPr>
          <p:cNvPr id="93" name="Shape 9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94" name="Shape 9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95" name="Shape 95"/>
          <p:cNvSpPr/>
          <p:nvPr/>
        </p:nvSpPr>
        <p:spPr>
          <a:xfrm>
            <a:off x="8693889" y="3429000"/>
            <a:ext cx="2469412" cy="2362200"/>
          </a:xfrm>
          <a:prstGeom prst="rect">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96" name="Shape 96"/>
          <p:cNvSpPr/>
          <p:nvPr/>
        </p:nvSpPr>
        <p:spPr>
          <a:xfrm>
            <a:off x="3583763" y="3429000"/>
            <a:ext cx="2469412" cy="23622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97" name="Shape 97"/>
          <p:cNvSpPr>
            <a:spLocks noGrp="1"/>
          </p:cNvSpPr>
          <p:nvPr>
            <p:ph type="pic" idx="2"/>
          </p:nvPr>
        </p:nvSpPr>
        <p:spPr>
          <a:xfrm>
            <a:off x="1028700" y="3429000"/>
            <a:ext cx="2468880" cy="23591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8" name="Shape 98"/>
          <p:cNvSpPr>
            <a:spLocks noGrp="1"/>
          </p:cNvSpPr>
          <p:nvPr>
            <p:ph type="pic" idx="3"/>
          </p:nvPr>
        </p:nvSpPr>
        <p:spPr>
          <a:xfrm>
            <a:off x="6138863" y="3429000"/>
            <a:ext cx="2468880" cy="23591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7132386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matchingName="Portfolio #16">
  <p:cSld name="Portfolio #16">
    <p:spTree>
      <p:nvGrpSpPr>
        <p:cNvPr id="1" name="Shape 257"/>
        <p:cNvGrpSpPr/>
        <p:nvPr/>
      </p:nvGrpSpPr>
      <p:grpSpPr>
        <a:xfrm>
          <a:off x="0" y="0"/>
          <a:ext cx="0" cy="0"/>
          <a:chOff x="0" y="0"/>
          <a:chExt cx="0" cy="0"/>
        </a:xfrm>
      </p:grpSpPr>
      <p:sp>
        <p:nvSpPr>
          <p:cNvPr id="258" name="Shape 25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59" name="Shape 25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60" name="Shape 260"/>
          <p:cNvSpPr>
            <a:spLocks noGrp="1"/>
          </p:cNvSpPr>
          <p:nvPr>
            <p:ph type="pic" idx="2"/>
          </p:nvPr>
        </p:nvSpPr>
        <p:spPr>
          <a:xfrm>
            <a:off x="6096000" y="-2"/>
            <a:ext cx="6096000" cy="33829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1" name="Shape 261"/>
          <p:cNvSpPr>
            <a:spLocks noGrp="1"/>
          </p:cNvSpPr>
          <p:nvPr>
            <p:ph type="pic" idx="3"/>
          </p:nvPr>
        </p:nvSpPr>
        <p:spPr>
          <a:xfrm>
            <a:off x="6096000" y="3475037"/>
            <a:ext cx="6096000" cy="33829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2350090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matchingName="Portfolio #17">
  <p:cSld name="Portfolio #17">
    <p:spTree>
      <p:nvGrpSpPr>
        <p:cNvPr id="1" name="Shape 262"/>
        <p:cNvGrpSpPr/>
        <p:nvPr/>
      </p:nvGrpSpPr>
      <p:grpSpPr>
        <a:xfrm>
          <a:off x="0" y="0"/>
          <a:ext cx="0" cy="0"/>
          <a:chOff x="0" y="0"/>
          <a:chExt cx="0" cy="0"/>
        </a:xfrm>
      </p:grpSpPr>
      <p:sp>
        <p:nvSpPr>
          <p:cNvPr id="263" name="Shape 26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64" name="Shape 26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65" name="Shape 265"/>
          <p:cNvSpPr>
            <a:spLocks noGrp="1"/>
          </p:cNvSpPr>
          <p:nvPr>
            <p:ph type="pic" idx="2"/>
          </p:nvPr>
        </p:nvSpPr>
        <p:spPr>
          <a:xfrm>
            <a:off x="1042879"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6" name="Shape 266"/>
          <p:cNvSpPr>
            <a:spLocks noGrp="1"/>
          </p:cNvSpPr>
          <p:nvPr>
            <p:ph type="pic" idx="3"/>
          </p:nvPr>
        </p:nvSpPr>
        <p:spPr>
          <a:xfrm>
            <a:off x="2804639"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7" name="Shape 267"/>
          <p:cNvSpPr>
            <a:spLocks noGrp="1"/>
          </p:cNvSpPr>
          <p:nvPr>
            <p:ph type="pic" idx="4"/>
          </p:nvPr>
        </p:nvSpPr>
        <p:spPr>
          <a:xfrm>
            <a:off x="7569193"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8" name="Shape 268"/>
          <p:cNvSpPr>
            <a:spLocks noGrp="1"/>
          </p:cNvSpPr>
          <p:nvPr>
            <p:ph type="pic" idx="5"/>
          </p:nvPr>
        </p:nvSpPr>
        <p:spPr>
          <a:xfrm>
            <a:off x="9330953"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124579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matchingName="Price Table">
  <p:cSld name="Price Table">
    <p:spTree>
      <p:nvGrpSpPr>
        <p:cNvPr id="1" name="Shape 269"/>
        <p:cNvGrpSpPr/>
        <p:nvPr/>
      </p:nvGrpSpPr>
      <p:grpSpPr>
        <a:xfrm>
          <a:off x="0" y="0"/>
          <a:ext cx="0" cy="0"/>
          <a:chOff x="0" y="0"/>
          <a:chExt cx="0" cy="0"/>
        </a:xfrm>
      </p:grpSpPr>
      <p:sp>
        <p:nvSpPr>
          <p:cNvPr id="270" name="Shape 27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71" name="Shape 27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72" name="Shape 272"/>
          <p:cNvSpPr/>
          <p:nvPr/>
        </p:nvSpPr>
        <p:spPr>
          <a:xfrm>
            <a:off x="1028701" y="2514600"/>
            <a:ext cx="2363087" cy="32766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73" name="Shape 273"/>
          <p:cNvSpPr/>
          <p:nvPr/>
        </p:nvSpPr>
        <p:spPr>
          <a:xfrm>
            <a:off x="3619206" y="2514600"/>
            <a:ext cx="2363087" cy="3276600"/>
          </a:xfrm>
          <a:prstGeom prst="rect">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74" name="Shape 274"/>
          <p:cNvSpPr/>
          <p:nvPr/>
        </p:nvSpPr>
        <p:spPr>
          <a:xfrm>
            <a:off x="8800215" y="2514600"/>
            <a:ext cx="2363087" cy="3276600"/>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75" name="Shape 275"/>
          <p:cNvSpPr/>
          <p:nvPr/>
        </p:nvSpPr>
        <p:spPr>
          <a:xfrm>
            <a:off x="6209711" y="2514600"/>
            <a:ext cx="2363087" cy="3276600"/>
          </a:xfrm>
          <a:prstGeom prst="rect">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76" name="Shape 276"/>
          <p:cNvSpPr>
            <a:spLocks noGrp="1"/>
          </p:cNvSpPr>
          <p:nvPr>
            <p:ph type="pic" idx="2"/>
          </p:nvPr>
        </p:nvSpPr>
        <p:spPr>
          <a:xfrm>
            <a:off x="1024639" y="2514600"/>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7" name="Shape 277"/>
          <p:cNvSpPr>
            <a:spLocks noGrp="1"/>
          </p:cNvSpPr>
          <p:nvPr>
            <p:ph type="pic" idx="3"/>
          </p:nvPr>
        </p:nvSpPr>
        <p:spPr>
          <a:xfrm>
            <a:off x="3619058" y="2514600"/>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8" name="Shape 278"/>
          <p:cNvSpPr>
            <a:spLocks noGrp="1"/>
          </p:cNvSpPr>
          <p:nvPr>
            <p:ph type="pic" idx="4"/>
          </p:nvPr>
        </p:nvSpPr>
        <p:spPr>
          <a:xfrm>
            <a:off x="6206239" y="2514599"/>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9" name="Shape 279"/>
          <p:cNvSpPr>
            <a:spLocks noGrp="1"/>
          </p:cNvSpPr>
          <p:nvPr>
            <p:ph type="pic" idx="5"/>
          </p:nvPr>
        </p:nvSpPr>
        <p:spPr>
          <a:xfrm>
            <a:off x="8800215" y="2514599"/>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6318732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matchingName="Portfolio #18">
  <p:cSld name="Portfolio #18">
    <p:spTree>
      <p:nvGrpSpPr>
        <p:cNvPr id="1" name="Shape 280"/>
        <p:cNvGrpSpPr/>
        <p:nvPr/>
      </p:nvGrpSpPr>
      <p:grpSpPr>
        <a:xfrm>
          <a:off x="0" y="0"/>
          <a:ext cx="0" cy="0"/>
          <a:chOff x="0" y="0"/>
          <a:chExt cx="0" cy="0"/>
        </a:xfrm>
      </p:grpSpPr>
      <p:sp>
        <p:nvSpPr>
          <p:cNvPr id="281" name="Shape 28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82" name="Shape 28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83" name="Shape 283"/>
          <p:cNvSpPr>
            <a:spLocks noGrp="1"/>
          </p:cNvSpPr>
          <p:nvPr>
            <p:ph type="pic" idx="2"/>
          </p:nvPr>
        </p:nvSpPr>
        <p:spPr>
          <a:xfrm>
            <a:off x="1028700" y="701676"/>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4" name="Shape 284"/>
          <p:cNvSpPr>
            <a:spLocks noGrp="1"/>
          </p:cNvSpPr>
          <p:nvPr>
            <p:ph type="pic" idx="3"/>
          </p:nvPr>
        </p:nvSpPr>
        <p:spPr>
          <a:xfrm>
            <a:off x="1028700" y="2438401"/>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5" name="Shape 285"/>
          <p:cNvSpPr>
            <a:spLocks noGrp="1"/>
          </p:cNvSpPr>
          <p:nvPr>
            <p:ph type="pic" idx="4"/>
          </p:nvPr>
        </p:nvSpPr>
        <p:spPr>
          <a:xfrm>
            <a:off x="1028698" y="4175126"/>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3883717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matchingName="Portfolio #19">
  <p:cSld name="Portfolio #19">
    <p:spTree>
      <p:nvGrpSpPr>
        <p:cNvPr id="1" name="Shape 286"/>
        <p:cNvGrpSpPr/>
        <p:nvPr/>
      </p:nvGrpSpPr>
      <p:grpSpPr>
        <a:xfrm>
          <a:off x="0" y="0"/>
          <a:ext cx="0" cy="0"/>
          <a:chOff x="0" y="0"/>
          <a:chExt cx="0" cy="0"/>
        </a:xfrm>
      </p:grpSpPr>
      <p:sp>
        <p:nvSpPr>
          <p:cNvPr id="287" name="Shape 28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88" name="Shape 28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89" name="Shape 289"/>
          <p:cNvSpPr>
            <a:spLocks noGrp="1"/>
          </p:cNvSpPr>
          <p:nvPr>
            <p:ph type="pic" idx="2"/>
          </p:nvPr>
        </p:nvSpPr>
        <p:spPr>
          <a:xfrm>
            <a:off x="6096001" y="685800"/>
            <a:ext cx="5067300" cy="1800225"/>
          </a:xfrm>
          <a:prstGeom prst="roundRect">
            <a:avLst>
              <a:gd name="adj" fmla="val 303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90" name="Shape 290"/>
          <p:cNvSpPr>
            <a:spLocks noGrp="1"/>
          </p:cNvSpPr>
          <p:nvPr>
            <p:ph type="pic" idx="3"/>
          </p:nvPr>
        </p:nvSpPr>
        <p:spPr>
          <a:xfrm>
            <a:off x="8648700" y="2514600"/>
            <a:ext cx="2514600" cy="1831975"/>
          </a:xfrm>
          <a:prstGeom prst="roundRect">
            <a:avLst>
              <a:gd name="adj" fmla="val 303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91" name="Shape 291"/>
          <p:cNvSpPr/>
          <p:nvPr/>
        </p:nvSpPr>
        <p:spPr>
          <a:xfrm>
            <a:off x="6095999" y="2514600"/>
            <a:ext cx="2514600" cy="3276600"/>
          </a:xfrm>
          <a:prstGeom prst="roundRect">
            <a:avLst>
              <a:gd name="adj" fmla="val 1919"/>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92" name="Shape 292"/>
          <p:cNvSpPr/>
          <p:nvPr/>
        </p:nvSpPr>
        <p:spPr>
          <a:xfrm>
            <a:off x="8648700" y="4380610"/>
            <a:ext cx="2514600" cy="1410591"/>
          </a:xfrm>
          <a:prstGeom prst="roundRect">
            <a:avLst>
              <a:gd name="adj" fmla="val 1919"/>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Tree>
    <p:extLst>
      <p:ext uri="{BB962C8B-B14F-4D97-AF65-F5344CB8AC3E}">
        <p14:creationId xmlns:p14="http://schemas.microsoft.com/office/powerpoint/2010/main" val="107519736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matchingName="Portfolio #20">
  <p:cSld name="Portfolio #20">
    <p:spTree>
      <p:nvGrpSpPr>
        <p:cNvPr id="1" name="Shape 293"/>
        <p:cNvGrpSpPr/>
        <p:nvPr/>
      </p:nvGrpSpPr>
      <p:grpSpPr>
        <a:xfrm>
          <a:off x="0" y="0"/>
          <a:ext cx="0" cy="0"/>
          <a:chOff x="0" y="0"/>
          <a:chExt cx="0" cy="0"/>
        </a:xfrm>
      </p:grpSpPr>
      <p:sp>
        <p:nvSpPr>
          <p:cNvPr id="294" name="Shape 29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95" name="Shape 29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96" name="Shape 296"/>
          <p:cNvSpPr/>
          <p:nvPr/>
        </p:nvSpPr>
        <p:spPr>
          <a:xfrm>
            <a:off x="7006856" y="3455579"/>
            <a:ext cx="2647507" cy="2335621"/>
          </a:xfrm>
          <a:prstGeom prst="roundRect">
            <a:avLst>
              <a:gd name="adj" fmla="val 1047"/>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97" name="Shape 297"/>
          <p:cNvSpPr/>
          <p:nvPr/>
        </p:nvSpPr>
        <p:spPr>
          <a:xfrm>
            <a:off x="9686257" y="3455579"/>
            <a:ext cx="1477043" cy="2335621"/>
          </a:xfrm>
          <a:prstGeom prst="roundRect">
            <a:avLst>
              <a:gd name="adj" fmla="val 1047"/>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98" name="Shape 298"/>
          <p:cNvSpPr>
            <a:spLocks noGrp="1"/>
          </p:cNvSpPr>
          <p:nvPr>
            <p:ph type="pic" idx="2"/>
          </p:nvPr>
        </p:nvSpPr>
        <p:spPr>
          <a:xfrm>
            <a:off x="7006857" y="701675"/>
            <a:ext cx="4156444" cy="2727325"/>
          </a:xfrm>
          <a:prstGeom prst="roundRect">
            <a:avLst>
              <a:gd name="adj" fmla="val 226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637294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matchingName="Dashboard #1">
  <p:cSld name="Dashboard #1">
    <p:spTree>
      <p:nvGrpSpPr>
        <p:cNvPr id="1" name="Shape 299"/>
        <p:cNvGrpSpPr/>
        <p:nvPr/>
      </p:nvGrpSpPr>
      <p:grpSpPr>
        <a:xfrm>
          <a:off x="0" y="0"/>
          <a:ext cx="0" cy="0"/>
          <a:chOff x="0" y="0"/>
          <a:chExt cx="0" cy="0"/>
        </a:xfrm>
      </p:grpSpPr>
      <p:sp>
        <p:nvSpPr>
          <p:cNvPr id="300" name="Shape 30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01" name="Shape 30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02" name="Shape 302"/>
          <p:cNvSpPr>
            <a:spLocks noGrp="1"/>
          </p:cNvSpPr>
          <p:nvPr>
            <p:ph type="pic" idx="2"/>
          </p:nvPr>
        </p:nvSpPr>
        <p:spPr>
          <a:xfrm>
            <a:off x="6178551" y="685800"/>
            <a:ext cx="3100388" cy="3676651"/>
          </a:xfrm>
          <a:prstGeom prst="roundRect">
            <a:avLst>
              <a:gd name="adj" fmla="val 134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03" name="Shape 303"/>
          <p:cNvSpPr>
            <a:spLocks noGrp="1"/>
          </p:cNvSpPr>
          <p:nvPr>
            <p:ph type="pic" idx="3"/>
          </p:nvPr>
        </p:nvSpPr>
        <p:spPr>
          <a:xfrm>
            <a:off x="1793875" y="685800"/>
            <a:ext cx="4297363" cy="2743200"/>
          </a:xfrm>
          <a:prstGeom prst="roundRect">
            <a:avLst>
              <a:gd name="adj" fmla="val 1887"/>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04" name="Shape 304"/>
          <p:cNvSpPr>
            <a:spLocks noGrp="1"/>
          </p:cNvSpPr>
          <p:nvPr>
            <p:ph type="pic" idx="4"/>
          </p:nvPr>
        </p:nvSpPr>
        <p:spPr>
          <a:xfrm>
            <a:off x="1028701" y="3496441"/>
            <a:ext cx="3236913" cy="2296347"/>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6198389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matchingName="Dashboard #2">
  <p:cSld name="Dashboard #2">
    <p:spTree>
      <p:nvGrpSpPr>
        <p:cNvPr id="1" name="Shape 305"/>
        <p:cNvGrpSpPr/>
        <p:nvPr/>
      </p:nvGrpSpPr>
      <p:grpSpPr>
        <a:xfrm>
          <a:off x="0" y="0"/>
          <a:ext cx="0" cy="0"/>
          <a:chOff x="0" y="0"/>
          <a:chExt cx="0" cy="0"/>
        </a:xfrm>
      </p:grpSpPr>
      <p:sp>
        <p:nvSpPr>
          <p:cNvPr id="306" name="Shape 30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07" name="Shape 30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08" name="Shape 308"/>
          <p:cNvSpPr>
            <a:spLocks noGrp="1"/>
          </p:cNvSpPr>
          <p:nvPr>
            <p:ph type="pic" idx="2"/>
          </p:nvPr>
        </p:nvSpPr>
        <p:spPr>
          <a:xfrm>
            <a:off x="1038226" y="3498851"/>
            <a:ext cx="3236913" cy="2668588"/>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09" name="Shape 309"/>
          <p:cNvSpPr>
            <a:spLocks noGrp="1"/>
          </p:cNvSpPr>
          <p:nvPr>
            <p:ph type="pic" idx="3"/>
          </p:nvPr>
        </p:nvSpPr>
        <p:spPr>
          <a:xfrm>
            <a:off x="6162675" y="682625"/>
            <a:ext cx="2360613" cy="2743200"/>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10" name="Shape 310"/>
          <p:cNvSpPr>
            <a:spLocks noGrp="1"/>
          </p:cNvSpPr>
          <p:nvPr>
            <p:ph type="pic" idx="4"/>
          </p:nvPr>
        </p:nvSpPr>
        <p:spPr>
          <a:xfrm>
            <a:off x="8597900" y="3498851"/>
            <a:ext cx="2570163" cy="2668588"/>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2191536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matchingName="Right Image">
  <p:cSld name="Right Image">
    <p:spTree>
      <p:nvGrpSpPr>
        <p:cNvPr id="1" name="Shape 311"/>
        <p:cNvGrpSpPr/>
        <p:nvPr/>
      </p:nvGrpSpPr>
      <p:grpSpPr>
        <a:xfrm>
          <a:off x="0" y="0"/>
          <a:ext cx="0" cy="0"/>
          <a:chOff x="0" y="0"/>
          <a:chExt cx="0" cy="0"/>
        </a:xfrm>
      </p:grpSpPr>
      <p:sp>
        <p:nvSpPr>
          <p:cNvPr id="312" name="Shape 31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13" name="Shape 31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14" name="Shape 314"/>
          <p:cNvSpPr>
            <a:spLocks noGrp="1"/>
          </p:cNvSpPr>
          <p:nvPr>
            <p:ph type="pic" idx="2"/>
          </p:nvPr>
        </p:nvSpPr>
        <p:spPr>
          <a:xfrm>
            <a:off x="700405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0638372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matchingName="Chart Image">
  <p:cSld name="Chart Image">
    <p:spTree>
      <p:nvGrpSpPr>
        <p:cNvPr id="1" name="Shape 315"/>
        <p:cNvGrpSpPr/>
        <p:nvPr/>
      </p:nvGrpSpPr>
      <p:grpSpPr>
        <a:xfrm>
          <a:off x="0" y="0"/>
          <a:ext cx="0" cy="0"/>
          <a:chOff x="0" y="0"/>
          <a:chExt cx="0" cy="0"/>
        </a:xfrm>
      </p:grpSpPr>
      <p:sp>
        <p:nvSpPr>
          <p:cNvPr id="316" name="Shape 31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17" name="Shape 31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18" name="Shape 318"/>
          <p:cNvSpPr>
            <a:spLocks noGrp="1"/>
          </p:cNvSpPr>
          <p:nvPr>
            <p:ph type="pic" idx="2"/>
          </p:nvPr>
        </p:nvSpPr>
        <p:spPr>
          <a:xfrm>
            <a:off x="1031495" y="4664076"/>
            <a:ext cx="1133856" cy="1133856"/>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19" name="Shape 319"/>
          <p:cNvSpPr>
            <a:spLocks noGrp="1"/>
          </p:cNvSpPr>
          <p:nvPr>
            <p:ph type="pic" idx="3"/>
          </p:nvPr>
        </p:nvSpPr>
        <p:spPr>
          <a:xfrm>
            <a:off x="4589201" y="4664076"/>
            <a:ext cx="1133856" cy="1133856"/>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36267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eam Work #2">
  <p:cSld name="Team Work #2">
    <p:spTree>
      <p:nvGrpSpPr>
        <p:cNvPr id="1" name="Shape 99"/>
        <p:cNvGrpSpPr/>
        <p:nvPr/>
      </p:nvGrpSpPr>
      <p:grpSpPr>
        <a:xfrm>
          <a:off x="0" y="0"/>
          <a:ext cx="0" cy="0"/>
          <a:chOff x="0" y="0"/>
          <a:chExt cx="0" cy="0"/>
        </a:xfrm>
      </p:grpSpPr>
      <p:sp>
        <p:nvSpPr>
          <p:cNvPr id="100" name="Shape 10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01" name="Shape 10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02" name="Shape 102"/>
          <p:cNvSpPr/>
          <p:nvPr/>
        </p:nvSpPr>
        <p:spPr>
          <a:xfrm>
            <a:off x="5675145" y="685800"/>
            <a:ext cx="3640951" cy="1790888"/>
          </a:xfrm>
          <a:prstGeom prst="roundRect">
            <a:avLst>
              <a:gd name="adj" fmla="val 2418"/>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03" name="Shape 103"/>
          <p:cNvSpPr/>
          <p:nvPr/>
        </p:nvSpPr>
        <p:spPr>
          <a:xfrm>
            <a:off x="5675146" y="4381312"/>
            <a:ext cx="3640949" cy="1790888"/>
          </a:xfrm>
          <a:prstGeom prst="roundRect">
            <a:avLst>
              <a:gd name="adj" fmla="val 1231"/>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04" name="Shape 104"/>
          <p:cNvSpPr/>
          <p:nvPr/>
        </p:nvSpPr>
        <p:spPr>
          <a:xfrm>
            <a:off x="7525209" y="2533556"/>
            <a:ext cx="3640951" cy="1790888"/>
          </a:xfrm>
          <a:prstGeom prst="roundRect">
            <a:avLst>
              <a:gd name="adj" fmla="val 1231"/>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05" name="Shape 105"/>
          <p:cNvSpPr>
            <a:spLocks noGrp="1"/>
          </p:cNvSpPr>
          <p:nvPr>
            <p:ph type="pic" idx="2"/>
          </p:nvPr>
        </p:nvSpPr>
        <p:spPr>
          <a:xfrm>
            <a:off x="1028700" y="685800"/>
            <a:ext cx="4581144" cy="5486400"/>
          </a:xfrm>
          <a:prstGeom prst="roundRect">
            <a:avLst>
              <a:gd name="adj" fmla="val 152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6" name="Shape 106"/>
          <p:cNvSpPr>
            <a:spLocks noGrp="1"/>
          </p:cNvSpPr>
          <p:nvPr>
            <p:ph type="pic" idx="3"/>
          </p:nvPr>
        </p:nvSpPr>
        <p:spPr>
          <a:xfrm>
            <a:off x="9375775" y="685800"/>
            <a:ext cx="1792224" cy="1792224"/>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7" name="Shape 107"/>
          <p:cNvSpPr>
            <a:spLocks noGrp="1"/>
          </p:cNvSpPr>
          <p:nvPr>
            <p:ph type="pic" idx="4"/>
          </p:nvPr>
        </p:nvSpPr>
        <p:spPr>
          <a:xfrm>
            <a:off x="5675313" y="2533651"/>
            <a:ext cx="1792224" cy="1792224"/>
          </a:xfrm>
          <a:prstGeom prst="roundRect">
            <a:avLst>
              <a:gd name="adj" fmla="val 25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8" name="Shape 108"/>
          <p:cNvSpPr>
            <a:spLocks noGrp="1"/>
          </p:cNvSpPr>
          <p:nvPr>
            <p:ph type="pic" idx="5"/>
          </p:nvPr>
        </p:nvSpPr>
        <p:spPr>
          <a:xfrm>
            <a:off x="9375775" y="4381500"/>
            <a:ext cx="1792224" cy="1792224"/>
          </a:xfrm>
          <a:prstGeom prst="roundRect">
            <a:avLst>
              <a:gd name="adj" fmla="val 200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083416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matchingName="Testiminiolas">
  <p:cSld name="Testiminiolas">
    <p:spTree>
      <p:nvGrpSpPr>
        <p:cNvPr id="1" name="Shape 320"/>
        <p:cNvGrpSpPr/>
        <p:nvPr/>
      </p:nvGrpSpPr>
      <p:grpSpPr>
        <a:xfrm>
          <a:off x="0" y="0"/>
          <a:ext cx="0" cy="0"/>
          <a:chOff x="0" y="0"/>
          <a:chExt cx="0" cy="0"/>
        </a:xfrm>
      </p:grpSpPr>
      <p:sp>
        <p:nvSpPr>
          <p:cNvPr id="321" name="Shape 32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22" name="Shape 32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23" name="Shape 323"/>
          <p:cNvSpPr>
            <a:spLocks noGrp="1"/>
          </p:cNvSpPr>
          <p:nvPr>
            <p:ph type="pic" idx="2"/>
          </p:nvPr>
        </p:nvSpPr>
        <p:spPr>
          <a:xfrm>
            <a:off x="1028700" y="685800"/>
            <a:ext cx="101346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8318425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matchingName="Mock Up #1">
  <p:cSld name="Mock Up #1">
    <p:spTree>
      <p:nvGrpSpPr>
        <p:cNvPr id="1" name="Shape 324"/>
        <p:cNvGrpSpPr/>
        <p:nvPr/>
      </p:nvGrpSpPr>
      <p:grpSpPr>
        <a:xfrm>
          <a:off x="0" y="0"/>
          <a:ext cx="0" cy="0"/>
          <a:chOff x="0" y="0"/>
          <a:chExt cx="0" cy="0"/>
        </a:xfrm>
      </p:grpSpPr>
      <p:sp>
        <p:nvSpPr>
          <p:cNvPr id="325" name="Shape 32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26" name="Shape 32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27" name="Shape 327"/>
          <p:cNvSpPr>
            <a:spLocks noGrp="1"/>
          </p:cNvSpPr>
          <p:nvPr>
            <p:ph type="pic" idx="2"/>
          </p:nvPr>
        </p:nvSpPr>
        <p:spPr>
          <a:xfrm>
            <a:off x="8674247" y="2339975"/>
            <a:ext cx="2362200" cy="31353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28" name="Shape 328"/>
          <p:cNvSpPr>
            <a:spLocks noGrp="1"/>
          </p:cNvSpPr>
          <p:nvPr>
            <p:ph type="pic" idx="3"/>
          </p:nvPr>
        </p:nvSpPr>
        <p:spPr>
          <a:xfrm>
            <a:off x="5985022" y="3306763"/>
            <a:ext cx="3170239" cy="23606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5853109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matchingName="Mock Up #2">
  <p:cSld name="Mock Up #2">
    <p:spTree>
      <p:nvGrpSpPr>
        <p:cNvPr id="1" name="Shape 329"/>
        <p:cNvGrpSpPr/>
        <p:nvPr/>
      </p:nvGrpSpPr>
      <p:grpSpPr>
        <a:xfrm>
          <a:off x="0" y="0"/>
          <a:ext cx="0" cy="0"/>
          <a:chOff x="0" y="0"/>
          <a:chExt cx="0" cy="0"/>
        </a:xfrm>
      </p:grpSpPr>
      <p:sp>
        <p:nvSpPr>
          <p:cNvPr id="330" name="Shape 33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31" name="Shape 33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32" name="Shape 332"/>
          <p:cNvSpPr>
            <a:spLocks noGrp="1"/>
          </p:cNvSpPr>
          <p:nvPr>
            <p:ph type="pic" idx="2"/>
          </p:nvPr>
        </p:nvSpPr>
        <p:spPr>
          <a:xfrm>
            <a:off x="1152524" y="2681288"/>
            <a:ext cx="4943475" cy="3109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6728250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matchingName="Mock Up #3">
  <p:cSld name="Mock Up #3">
    <p:spTree>
      <p:nvGrpSpPr>
        <p:cNvPr id="1" name="Shape 333"/>
        <p:cNvGrpSpPr/>
        <p:nvPr/>
      </p:nvGrpSpPr>
      <p:grpSpPr>
        <a:xfrm>
          <a:off x="0" y="0"/>
          <a:ext cx="0" cy="0"/>
          <a:chOff x="0" y="0"/>
          <a:chExt cx="0" cy="0"/>
        </a:xfrm>
      </p:grpSpPr>
      <p:sp>
        <p:nvSpPr>
          <p:cNvPr id="334" name="Shape 33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35" name="Shape 33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36" name="Shape 336"/>
          <p:cNvSpPr>
            <a:spLocks noGrp="1"/>
          </p:cNvSpPr>
          <p:nvPr>
            <p:ph type="pic" idx="2"/>
          </p:nvPr>
        </p:nvSpPr>
        <p:spPr>
          <a:xfrm>
            <a:off x="6816726" y="2211388"/>
            <a:ext cx="4208463" cy="2541587"/>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533491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matchingName="Mock Up #4">
  <p:cSld name="Mock Up #4">
    <p:spTree>
      <p:nvGrpSpPr>
        <p:cNvPr id="1" name="Shape 337"/>
        <p:cNvGrpSpPr/>
        <p:nvPr/>
      </p:nvGrpSpPr>
      <p:grpSpPr>
        <a:xfrm>
          <a:off x="0" y="0"/>
          <a:ext cx="0" cy="0"/>
          <a:chOff x="0" y="0"/>
          <a:chExt cx="0" cy="0"/>
        </a:xfrm>
      </p:grpSpPr>
      <p:sp>
        <p:nvSpPr>
          <p:cNvPr id="338" name="Shape 33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39" name="Shape 33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0" name="Shape 340"/>
          <p:cNvSpPr>
            <a:spLocks noGrp="1"/>
          </p:cNvSpPr>
          <p:nvPr>
            <p:ph type="pic" idx="2"/>
          </p:nvPr>
        </p:nvSpPr>
        <p:spPr>
          <a:xfrm>
            <a:off x="6861175" y="2692401"/>
            <a:ext cx="3910013" cy="2952751"/>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0489123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matchingName="Mock Up #5">
  <p:cSld name="Mock Up #5">
    <p:spTree>
      <p:nvGrpSpPr>
        <p:cNvPr id="1" name="Shape 341"/>
        <p:cNvGrpSpPr/>
        <p:nvPr/>
      </p:nvGrpSpPr>
      <p:grpSpPr>
        <a:xfrm>
          <a:off x="0" y="0"/>
          <a:ext cx="0" cy="0"/>
          <a:chOff x="0" y="0"/>
          <a:chExt cx="0" cy="0"/>
        </a:xfrm>
      </p:grpSpPr>
      <p:sp>
        <p:nvSpPr>
          <p:cNvPr id="342" name="Shape 34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43" name="Shape 34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4" name="Shape 344"/>
          <p:cNvSpPr>
            <a:spLocks noGrp="1"/>
          </p:cNvSpPr>
          <p:nvPr>
            <p:ph type="pic" idx="2"/>
          </p:nvPr>
        </p:nvSpPr>
        <p:spPr>
          <a:xfrm>
            <a:off x="5487989" y="863600"/>
            <a:ext cx="4941887" cy="313213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45" name="Shape 345"/>
          <p:cNvSpPr>
            <a:spLocks noGrp="1"/>
          </p:cNvSpPr>
          <p:nvPr>
            <p:ph type="pic" idx="3"/>
          </p:nvPr>
        </p:nvSpPr>
        <p:spPr>
          <a:xfrm>
            <a:off x="8796339" y="2471739"/>
            <a:ext cx="2346325" cy="30257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4193519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matchingName="Mock Up #6">
  <p:cSld name="Mock Up #6">
    <p:spTree>
      <p:nvGrpSpPr>
        <p:cNvPr id="1" name="Shape 346"/>
        <p:cNvGrpSpPr/>
        <p:nvPr/>
      </p:nvGrpSpPr>
      <p:grpSpPr>
        <a:xfrm>
          <a:off x="0" y="0"/>
          <a:ext cx="0" cy="0"/>
          <a:chOff x="0" y="0"/>
          <a:chExt cx="0" cy="0"/>
        </a:xfrm>
      </p:grpSpPr>
      <p:sp>
        <p:nvSpPr>
          <p:cNvPr id="347" name="Shape 34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48" name="Shape 34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9" name="Shape 349"/>
          <p:cNvSpPr>
            <a:spLocks noGrp="1"/>
          </p:cNvSpPr>
          <p:nvPr>
            <p:ph type="pic" idx="2"/>
          </p:nvPr>
        </p:nvSpPr>
        <p:spPr>
          <a:xfrm>
            <a:off x="6711951" y="2181226"/>
            <a:ext cx="4281488" cy="258603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6048683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matchingName="Mock Up #7">
  <p:cSld name="Mock Up #7">
    <p:spTree>
      <p:nvGrpSpPr>
        <p:cNvPr id="1" name="Shape 350"/>
        <p:cNvGrpSpPr/>
        <p:nvPr/>
      </p:nvGrpSpPr>
      <p:grpSpPr>
        <a:xfrm>
          <a:off x="0" y="0"/>
          <a:ext cx="0" cy="0"/>
          <a:chOff x="0" y="0"/>
          <a:chExt cx="0" cy="0"/>
        </a:xfrm>
      </p:grpSpPr>
      <p:sp>
        <p:nvSpPr>
          <p:cNvPr id="351" name="Shape 35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52" name="Shape 35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53" name="Shape 353"/>
          <p:cNvSpPr>
            <a:spLocks noGrp="1"/>
          </p:cNvSpPr>
          <p:nvPr>
            <p:ph type="pic" idx="2"/>
          </p:nvPr>
        </p:nvSpPr>
        <p:spPr>
          <a:xfrm>
            <a:off x="5429251" y="2217740"/>
            <a:ext cx="5106988" cy="31940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54" name="Shape 354"/>
          <p:cNvSpPr>
            <a:spLocks noGrp="1"/>
          </p:cNvSpPr>
          <p:nvPr>
            <p:ph type="pic" idx="3"/>
          </p:nvPr>
        </p:nvSpPr>
        <p:spPr>
          <a:xfrm>
            <a:off x="4273551" y="3171825"/>
            <a:ext cx="1854200" cy="2438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000225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matchingName="Mock Up #8">
  <p:cSld name="Mock Up #8">
    <p:spTree>
      <p:nvGrpSpPr>
        <p:cNvPr id="1" name="Shape 355"/>
        <p:cNvGrpSpPr/>
        <p:nvPr/>
      </p:nvGrpSpPr>
      <p:grpSpPr>
        <a:xfrm>
          <a:off x="0" y="0"/>
          <a:ext cx="0" cy="0"/>
          <a:chOff x="0" y="0"/>
          <a:chExt cx="0" cy="0"/>
        </a:xfrm>
      </p:grpSpPr>
      <p:sp>
        <p:nvSpPr>
          <p:cNvPr id="356" name="Shape 356"/>
          <p:cNvSpPr/>
          <p:nvPr/>
        </p:nvSpPr>
        <p:spPr>
          <a:xfrm>
            <a:off x="0" y="2997819"/>
            <a:ext cx="12192000" cy="3860181"/>
          </a:xfrm>
          <a:prstGeom prst="rect">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357" name="Shape 35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58" name="Shape 35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59" name="Shape 359"/>
          <p:cNvSpPr>
            <a:spLocks noGrp="1"/>
          </p:cNvSpPr>
          <p:nvPr>
            <p:ph type="pic" idx="2"/>
          </p:nvPr>
        </p:nvSpPr>
        <p:spPr>
          <a:xfrm>
            <a:off x="1457324" y="1338335"/>
            <a:ext cx="4443413" cy="33385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60" name="Shape 360"/>
          <p:cNvSpPr>
            <a:spLocks noGrp="1"/>
          </p:cNvSpPr>
          <p:nvPr>
            <p:ph type="pic" idx="3"/>
          </p:nvPr>
        </p:nvSpPr>
        <p:spPr>
          <a:xfrm>
            <a:off x="4410074" y="2976563"/>
            <a:ext cx="1363663" cy="2514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987365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matchingName="Mock Up #9">
  <p:cSld name="Mock Up #9">
    <p:spTree>
      <p:nvGrpSpPr>
        <p:cNvPr id="1" name="Shape 361"/>
        <p:cNvGrpSpPr/>
        <p:nvPr/>
      </p:nvGrpSpPr>
      <p:grpSpPr>
        <a:xfrm>
          <a:off x="0" y="0"/>
          <a:ext cx="0" cy="0"/>
          <a:chOff x="0" y="0"/>
          <a:chExt cx="0" cy="0"/>
        </a:xfrm>
      </p:grpSpPr>
      <p:sp>
        <p:nvSpPr>
          <p:cNvPr id="362" name="Shape 36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63" name="Shape 36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64" name="Shape 364"/>
          <p:cNvSpPr>
            <a:spLocks noGrp="1"/>
          </p:cNvSpPr>
          <p:nvPr>
            <p:ph type="pic" idx="2"/>
          </p:nvPr>
        </p:nvSpPr>
        <p:spPr>
          <a:xfrm>
            <a:off x="1174751" y="2644775"/>
            <a:ext cx="3736975" cy="22780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44322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eam Work #3">
  <p:cSld name="Team Work #3">
    <p:spTree>
      <p:nvGrpSpPr>
        <p:cNvPr id="1" name="Shape 109"/>
        <p:cNvGrpSpPr/>
        <p:nvPr/>
      </p:nvGrpSpPr>
      <p:grpSpPr>
        <a:xfrm>
          <a:off x="0" y="0"/>
          <a:ext cx="0" cy="0"/>
          <a:chOff x="0" y="0"/>
          <a:chExt cx="0" cy="0"/>
        </a:xfrm>
      </p:grpSpPr>
      <p:sp>
        <p:nvSpPr>
          <p:cNvPr id="110" name="Shape 11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11" name="Shape 11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12" name="Shape 112"/>
          <p:cNvSpPr>
            <a:spLocks noGrp="1"/>
          </p:cNvSpPr>
          <p:nvPr>
            <p:ph type="pic" idx="2"/>
          </p:nvPr>
        </p:nvSpPr>
        <p:spPr>
          <a:xfrm>
            <a:off x="10287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3" name="Shape 113"/>
          <p:cNvSpPr>
            <a:spLocks noGrp="1"/>
          </p:cNvSpPr>
          <p:nvPr>
            <p:ph type="pic" idx="3"/>
          </p:nvPr>
        </p:nvSpPr>
        <p:spPr>
          <a:xfrm>
            <a:off x="35560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4" name="Shape 114"/>
          <p:cNvSpPr>
            <a:spLocks noGrp="1"/>
          </p:cNvSpPr>
          <p:nvPr>
            <p:ph type="pic" idx="4"/>
          </p:nvPr>
        </p:nvSpPr>
        <p:spPr>
          <a:xfrm>
            <a:off x="60833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5" name="Shape 115"/>
          <p:cNvSpPr>
            <a:spLocks noGrp="1"/>
          </p:cNvSpPr>
          <p:nvPr>
            <p:ph type="pic" idx="5"/>
          </p:nvPr>
        </p:nvSpPr>
        <p:spPr>
          <a:xfrm>
            <a:off x="86106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0708821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matchingName="Mock Up #10">
  <p:cSld name="Mock Up #10">
    <p:spTree>
      <p:nvGrpSpPr>
        <p:cNvPr id="1" name="Shape 365"/>
        <p:cNvGrpSpPr/>
        <p:nvPr/>
      </p:nvGrpSpPr>
      <p:grpSpPr>
        <a:xfrm>
          <a:off x="0" y="0"/>
          <a:ext cx="0" cy="0"/>
          <a:chOff x="0" y="0"/>
          <a:chExt cx="0" cy="0"/>
        </a:xfrm>
      </p:grpSpPr>
      <p:sp>
        <p:nvSpPr>
          <p:cNvPr id="366" name="Shape 36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67" name="Shape 36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68" name="Shape 368"/>
          <p:cNvSpPr>
            <a:spLocks noGrp="1"/>
          </p:cNvSpPr>
          <p:nvPr>
            <p:ph type="pic" idx="2"/>
          </p:nvPr>
        </p:nvSpPr>
        <p:spPr>
          <a:xfrm>
            <a:off x="5081588" y="2809875"/>
            <a:ext cx="2041525" cy="26765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4886489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matchingName="Contact Us">
  <p:cSld name="Contact Us">
    <p:spTree>
      <p:nvGrpSpPr>
        <p:cNvPr id="1" name="Shape 369"/>
        <p:cNvGrpSpPr/>
        <p:nvPr/>
      </p:nvGrpSpPr>
      <p:grpSpPr>
        <a:xfrm>
          <a:off x="0" y="0"/>
          <a:ext cx="0" cy="0"/>
          <a:chOff x="0" y="0"/>
          <a:chExt cx="0" cy="0"/>
        </a:xfrm>
      </p:grpSpPr>
      <p:sp>
        <p:nvSpPr>
          <p:cNvPr id="370" name="Shape 37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71" name="Shape 37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72" name="Shape 372"/>
          <p:cNvSpPr>
            <a:spLocks noGrp="1"/>
          </p:cNvSpPr>
          <p:nvPr>
            <p:ph type="pic" idx="2"/>
          </p:nvPr>
        </p:nvSpPr>
        <p:spPr>
          <a:xfrm>
            <a:off x="1028701" y="685800"/>
            <a:ext cx="50673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0565981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matchingName="Full Image">
  <p:cSld name="Full Image">
    <p:spTree>
      <p:nvGrpSpPr>
        <p:cNvPr id="1" name="Shape 373"/>
        <p:cNvGrpSpPr/>
        <p:nvPr/>
      </p:nvGrpSpPr>
      <p:grpSpPr>
        <a:xfrm>
          <a:off x="0" y="0"/>
          <a:ext cx="0" cy="0"/>
          <a:chOff x="0" y="0"/>
          <a:chExt cx="0" cy="0"/>
        </a:xfrm>
      </p:grpSpPr>
      <p:sp>
        <p:nvSpPr>
          <p:cNvPr id="374" name="Shape 37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75" name="Shape 37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76" name="Shape 376"/>
          <p:cNvSpPr>
            <a:spLocks noGrp="1"/>
          </p:cNvSpPr>
          <p:nvPr>
            <p:ph type="pic" idx="2"/>
          </p:nvPr>
        </p:nvSpPr>
        <p:spPr>
          <a:xfrm>
            <a:off x="0" y="0"/>
            <a:ext cx="12192000"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261307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matchingName="Header Image">
  <p:cSld name="Header Image">
    <p:spTree>
      <p:nvGrpSpPr>
        <p:cNvPr id="1" name="Shape 13"/>
        <p:cNvGrpSpPr/>
        <p:nvPr/>
      </p:nvGrpSpPr>
      <p:grpSpPr>
        <a:xfrm>
          <a:off x="0" y="0"/>
          <a:ext cx="0" cy="0"/>
          <a:chOff x="0" y="0"/>
          <a:chExt cx="0" cy="0"/>
        </a:xfrm>
      </p:grpSpPr>
      <p:sp>
        <p:nvSpPr>
          <p:cNvPr id="14" name="Shape 1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5" name="Shape 15"/>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6" name="Shape 16"/>
          <p:cNvSpPr>
            <a:spLocks noGrp="1"/>
          </p:cNvSpPr>
          <p:nvPr>
            <p:ph type="pic" idx="2"/>
          </p:nvPr>
        </p:nvSpPr>
        <p:spPr>
          <a:xfrm>
            <a:off x="0" y="0"/>
            <a:ext cx="12192000"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6029063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17"/>
        <p:cNvGrpSpPr/>
        <p:nvPr/>
      </p:nvGrpSpPr>
      <p:grpSpPr>
        <a:xfrm>
          <a:off x="0" y="0"/>
          <a:ext cx="0" cy="0"/>
          <a:chOff x="0" y="0"/>
          <a:chExt cx="0" cy="0"/>
        </a:xfrm>
      </p:grpSpPr>
      <p:sp>
        <p:nvSpPr>
          <p:cNvPr id="18" name="Shape 1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9" name="Shape 19"/>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Tree>
    <p:extLst>
      <p:ext uri="{BB962C8B-B14F-4D97-AF65-F5344CB8AC3E}">
        <p14:creationId xmlns:p14="http://schemas.microsoft.com/office/powerpoint/2010/main" val="143652236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matchingName="Single Image">
  <p:cSld name="Single Image">
    <p:spTree>
      <p:nvGrpSpPr>
        <p:cNvPr id="1" name="Shape 20"/>
        <p:cNvGrpSpPr/>
        <p:nvPr/>
      </p:nvGrpSpPr>
      <p:grpSpPr>
        <a:xfrm>
          <a:off x="0" y="0"/>
          <a:ext cx="0" cy="0"/>
          <a:chOff x="0" y="0"/>
          <a:chExt cx="0" cy="0"/>
        </a:xfrm>
      </p:grpSpPr>
      <p:sp>
        <p:nvSpPr>
          <p:cNvPr id="21" name="Shape 2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2" name="Shape 2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3" name="Shape 23"/>
          <p:cNvSpPr>
            <a:spLocks noGrp="1"/>
          </p:cNvSpPr>
          <p:nvPr>
            <p:ph type="pic" idx="2"/>
          </p:nvPr>
        </p:nvSpPr>
        <p:spPr>
          <a:xfrm>
            <a:off x="1028700" y="2514600"/>
            <a:ext cx="5067300" cy="3273552"/>
          </a:xfrm>
          <a:prstGeom prst="roundRect">
            <a:avLst>
              <a:gd name="adj" fmla="val 93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461474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matchingName="Full Image">
  <p:cSld name="Full Image">
    <p:spTree>
      <p:nvGrpSpPr>
        <p:cNvPr id="1" name="Shape 24"/>
        <p:cNvGrpSpPr/>
        <p:nvPr/>
      </p:nvGrpSpPr>
      <p:grpSpPr>
        <a:xfrm>
          <a:off x="0" y="0"/>
          <a:ext cx="0" cy="0"/>
          <a:chOff x="0" y="0"/>
          <a:chExt cx="0" cy="0"/>
        </a:xfrm>
      </p:grpSpPr>
      <p:sp>
        <p:nvSpPr>
          <p:cNvPr id="25" name="Shape 2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6" name="Shape 2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7" name="Shape 27"/>
          <p:cNvSpPr>
            <a:spLocks noGrp="1"/>
          </p:cNvSpPr>
          <p:nvPr>
            <p:ph type="pic" idx="2"/>
          </p:nvPr>
        </p:nvSpPr>
        <p:spPr>
          <a:xfrm>
            <a:off x="0" y="0"/>
            <a:ext cx="1219200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8545286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matchingName="Team Work #1">
  <p:cSld name="Team Work #1">
    <p:spTree>
      <p:nvGrpSpPr>
        <p:cNvPr id="1" name="Shape 28"/>
        <p:cNvGrpSpPr/>
        <p:nvPr/>
      </p:nvGrpSpPr>
      <p:grpSpPr>
        <a:xfrm>
          <a:off x="0" y="0"/>
          <a:ext cx="0" cy="0"/>
          <a:chOff x="0" y="0"/>
          <a:chExt cx="0" cy="0"/>
        </a:xfrm>
      </p:grpSpPr>
      <p:sp>
        <p:nvSpPr>
          <p:cNvPr id="29" name="Shape 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30" name="Shape 3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1" name="Shape 31"/>
          <p:cNvSpPr/>
          <p:nvPr/>
        </p:nvSpPr>
        <p:spPr>
          <a:xfrm>
            <a:off x="8693888" y="3429000"/>
            <a:ext cx="2469412" cy="23622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Shape 32"/>
          <p:cNvSpPr/>
          <p:nvPr/>
        </p:nvSpPr>
        <p:spPr>
          <a:xfrm>
            <a:off x="3583763" y="3429000"/>
            <a:ext cx="2469412" cy="236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 name="Shape 33"/>
          <p:cNvSpPr>
            <a:spLocks noGrp="1"/>
          </p:cNvSpPr>
          <p:nvPr>
            <p:ph type="pic" idx="2"/>
          </p:nvPr>
        </p:nvSpPr>
        <p:spPr>
          <a:xfrm>
            <a:off x="1028700" y="3429000"/>
            <a:ext cx="2468880" cy="23591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Shape 34"/>
          <p:cNvSpPr>
            <a:spLocks noGrp="1"/>
          </p:cNvSpPr>
          <p:nvPr>
            <p:ph type="pic" idx="3"/>
          </p:nvPr>
        </p:nvSpPr>
        <p:spPr>
          <a:xfrm>
            <a:off x="6138863" y="3429000"/>
            <a:ext cx="2468880" cy="23591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6856403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matchingName="Single Image #2">
  <p:cSld name="Single Image #2">
    <p:spTree>
      <p:nvGrpSpPr>
        <p:cNvPr id="1" name="Shape 35"/>
        <p:cNvGrpSpPr/>
        <p:nvPr/>
      </p:nvGrpSpPr>
      <p:grpSpPr>
        <a:xfrm>
          <a:off x="0" y="0"/>
          <a:ext cx="0" cy="0"/>
          <a:chOff x="0" y="0"/>
          <a:chExt cx="0" cy="0"/>
        </a:xfrm>
      </p:grpSpPr>
      <p:sp>
        <p:nvSpPr>
          <p:cNvPr id="36" name="Shape 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37" name="Shape 3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8" name="Shape 38"/>
          <p:cNvSpPr>
            <a:spLocks noGrp="1"/>
          </p:cNvSpPr>
          <p:nvPr>
            <p:ph type="pic" idx="2"/>
          </p:nvPr>
        </p:nvSpPr>
        <p:spPr>
          <a:xfrm>
            <a:off x="6096000" y="3994150"/>
            <a:ext cx="5060950" cy="1797051"/>
          </a:xfrm>
          <a:prstGeom prst="roundRect">
            <a:avLst>
              <a:gd name="adj" fmla="val 2630"/>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5540541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matchingName="Team Work #2">
  <p:cSld name="Team Work #2">
    <p:spTree>
      <p:nvGrpSpPr>
        <p:cNvPr id="1" name="Shape 39"/>
        <p:cNvGrpSpPr/>
        <p:nvPr/>
      </p:nvGrpSpPr>
      <p:grpSpPr>
        <a:xfrm>
          <a:off x="0" y="0"/>
          <a:ext cx="0" cy="0"/>
          <a:chOff x="0" y="0"/>
          <a:chExt cx="0" cy="0"/>
        </a:xfrm>
      </p:grpSpPr>
      <p:sp>
        <p:nvSpPr>
          <p:cNvPr id="40" name="Shape 4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41" name="Shape 4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2" name="Shape 42"/>
          <p:cNvSpPr/>
          <p:nvPr/>
        </p:nvSpPr>
        <p:spPr>
          <a:xfrm>
            <a:off x="5675144" y="685800"/>
            <a:ext cx="3640951" cy="1790888"/>
          </a:xfrm>
          <a:prstGeom prst="roundRect">
            <a:avLst>
              <a:gd name="adj" fmla="val 241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Shape 43"/>
          <p:cNvSpPr/>
          <p:nvPr/>
        </p:nvSpPr>
        <p:spPr>
          <a:xfrm>
            <a:off x="5675145" y="4381312"/>
            <a:ext cx="3640950" cy="1790888"/>
          </a:xfrm>
          <a:prstGeom prst="roundRect">
            <a:avLst>
              <a:gd name="adj" fmla="val 1231"/>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 name="Shape 44"/>
          <p:cNvSpPr/>
          <p:nvPr/>
        </p:nvSpPr>
        <p:spPr>
          <a:xfrm>
            <a:off x="7525208" y="2533556"/>
            <a:ext cx="3640951" cy="1790888"/>
          </a:xfrm>
          <a:prstGeom prst="roundRect">
            <a:avLst>
              <a:gd name="adj" fmla="val 1231"/>
            </a:avLst>
          </a:prstGeom>
          <a:solidFill>
            <a:srgbClr val="4E57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 name="Shape 45"/>
          <p:cNvSpPr>
            <a:spLocks noGrp="1"/>
          </p:cNvSpPr>
          <p:nvPr>
            <p:ph type="pic" idx="2"/>
          </p:nvPr>
        </p:nvSpPr>
        <p:spPr>
          <a:xfrm>
            <a:off x="1028700" y="685800"/>
            <a:ext cx="4581144" cy="5486400"/>
          </a:xfrm>
          <a:prstGeom prst="roundRect">
            <a:avLst>
              <a:gd name="adj" fmla="val 152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a:spLocks noGrp="1"/>
          </p:cNvSpPr>
          <p:nvPr>
            <p:ph type="pic" idx="3"/>
          </p:nvPr>
        </p:nvSpPr>
        <p:spPr>
          <a:xfrm>
            <a:off x="9375775" y="685800"/>
            <a:ext cx="1792224" cy="1792224"/>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Shape 47"/>
          <p:cNvSpPr>
            <a:spLocks noGrp="1"/>
          </p:cNvSpPr>
          <p:nvPr>
            <p:ph type="pic" idx="4"/>
          </p:nvPr>
        </p:nvSpPr>
        <p:spPr>
          <a:xfrm>
            <a:off x="5675313" y="2533650"/>
            <a:ext cx="1792224" cy="1792224"/>
          </a:xfrm>
          <a:prstGeom prst="roundRect">
            <a:avLst>
              <a:gd name="adj" fmla="val 25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a:spLocks noGrp="1"/>
          </p:cNvSpPr>
          <p:nvPr>
            <p:ph type="pic" idx="5"/>
          </p:nvPr>
        </p:nvSpPr>
        <p:spPr>
          <a:xfrm>
            <a:off x="9375775" y="4381500"/>
            <a:ext cx="1792224" cy="1792224"/>
          </a:xfrm>
          <a:prstGeom prst="roundRect">
            <a:avLst>
              <a:gd name="adj" fmla="val 200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417243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eam Work #4">
  <p:cSld name="Team Work #4">
    <p:spTree>
      <p:nvGrpSpPr>
        <p:cNvPr id="1" name="Shape 116"/>
        <p:cNvGrpSpPr/>
        <p:nvPr/>
      </p:nvGrpSpPr>
      <p:grpSpPr>
        <a:xfrm>
          <a:off x="0" y="0"/>
          <a:ext cx="0" cy="0"/>
          <a:chOff x="0" y="0"/>
          <a:chExt cx="0" cy="0"/>
        </a:xfrm>
      </p:grpSpPr>
      <p:sp>
        <p:nvSpPr>
          <p:cNvPr id="117" name="Shape 11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18" name="Shape 11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19" name="Shape 119"/>
          <p:cNvSpPr>
            <a:spLocks noGrp="1"/>
          </p:cNvSpPr>
          <p:nvPr>
            <p:ph type="pic" idx="2"/>
          </p:nvPr>
        </p:nvSpPr>
        <p:spPr>
          <a:xfrm>
            <a:off x="1028701"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0" name="Shape 120"/>
          <p:cNvSpPr>
            <a:spLocks noGrp="1"/>
          </p:cNvSpPr>
          <p:nvPr>
            <p:ph type="pic" idx="3"/>
          </p:nvPr>
        </p:nvSpPr>
        <p:spPr>
          <a:xfrm>
            <a:off x="2979997"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1" name="Shape 121"/>
          <p:cNvSpPr>
            <a:spLocks noGrp="1"/>
          </p:cNvSpPr>
          <p:nvPr>
            <p:ph type="pic" idx="4"/>
          </p:nvPr>
        </p:nvSpPr>
        <p:spPr>
          <a:xfrm>
            <a:off x="4931293"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2" name="Shape 122"/>
          <p:cNvSpPr>
            <a:spLocks noGrp="1"/>
          </p:cNvSpPr>
          <p:nvPr>
            <p:ph type="pic" idx="5"/>
          </p:nvPr>
        </p:nvSpPr>
        <p:spPr>
          <a:xfrm>
            <a:off x="6882589"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3" name="Shape 123"/>
          <p:cNvSpPr>
            <a:spLocks noGrp="1"/>
          </p:cNvSpPr>
          <p:nvPr>
            <p:ph type="pic" idx="6"/>
          </p:nvPr>
        </p:nvSpPr>
        <p:spPr>
          <a:xfrm>
            <a:off x="8833885"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5081698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matchingName="Team Work #3">
  <p:cSld name="Team Work #3">
    <p:spTree>
      <p:nvGrpSpPr>
        <p:cNvPr id="1" name="Shape 49"/>
        <p:cNvGrpSpPr/>
        <p:nvPr/>
      </p:nvGrpSpPr>
      <p:grpSpPr>
        <a:xfrm>
          <a:off x="0" y="0"/>
          <a:ext cx="0" cy="0"/>
          <a:chOff x="0" y="0"/>
          <a:chExt cx="0" cy="0"/>
        </a:xfrm>
      </p:grpSpPr>
      <p:sp>
        <p:nvSpPr>
          <p:cNvPr id="50" name="Shape 5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51" name="Shape 5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2" name="Shape 52"/>
          <p:cNvSpPr>
            <a:spLocks noGrp="1"/>
          </p:cNvSpPr>
          <p:nvPr>
            <p:ph type="pic" idx="2"/>
          </p:nvPr>
        </p:nvSpPr>
        <p:spPr>
          <a:xfrm>
            <a:off x="10287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Shape 53"/>
          <p:cNvSpPr>
            <a:spLocks noGrp="1"/>
          </p:cNvSpPr>
          <p:nvPr>
            <p:ph type="pic" idx="3"/>
          </p:nvPr>
        </p:nvSpPr>
        <p:spPr>
          <a:xfrm>
            <a:off x="35560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Shape 54"/>
          <p:cNvSpPr>
            <a:spLocks noGrp="1"/>
          </p:cNvSpPr>
          <p:nvPr>
            <p:ph type="pic" idx="4"/>
          </p:nvPr>
        </p:nvSpPr>
        <p:spPr>
          <a:xfrm>
            <a:off x="60833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Shape 55"/>
          <p:cNvSpPr>
            <a:spLocks noGrp="1"/>
          </p:cNvSpPr>
          <p:nvPr>
            <p:ph type="pic" idx="5"/>
          </p:nvPr>
        </p:nvSpPr>
        <p:spPr>
          <a:xfrm>
            <a:off x="86106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4681377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matchingName="Team Work #4">
  <p:cSld name="Team Work #4">
    <p:spTree>
      <p:nvGrpSpPr>
        <p:cNvPr id="1" name="Shape 56"/>
        <p:cNvGrpSpPr/>
        <p:nvPr/>
      </p:nvGrpSpPr>
      <p:grpSpPr>
        <a:xfrm>
          <a:off x="0" y="0"/>
          <a:ext cx="0" cy="0"/>
          <a:chOff x="0" y="0"/>
          <a:chExt cx="0" cy="0"/>
        </a:xfrm>
      </p:grpSpPr>
      <p:sp>
        <p:nvSpPr>
          <p:cNvPr id="57" name="Shape 5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58" name="Shape 5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9" name="Shape 59"/>
          <p:cNvSpPr>
            <a:spLocks noGrp="1"/>
          </p:cNvSpPr>
          <p:nvPr>
            <p:ph type="pic" idx="2"/>
          </p:nvPr>
        </p:nvSpPr>
        <p:spPr>
          <a:xfrm>
            <a:off x="1028700"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 name="Shape 60"/>
          <p:cNvSpPr>
            <a:spLocks noGrp="1"/>
          </p:cNvSpPr>
          <p:nvPr>
            <p:ph type="pic" idx="3"/>
          </p:nvPr>
        </p:nvSpPr>
        <p:spPr>
          <a:xfrm>
            <a:off x="2979996"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Shape 61"/>
          <p:cNvSpPr>
            <a:spLocks noGrp="1"/>
          </p:cNvSpPr>
          <p:nvPr>
            <p:ph type="pic" idx="4"/>
          </p:nvPr>
        </p:nvSpPr>
        <p:spPr>
          <a:xfrm>
            <a:off x="4931292"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 name="Shape 62"/>
          <p:cNvSpPr>
            <a:spLocks noGrp="1"/>
          </p:cNvSpPr>
          <p:nvPr>
            <p:ph type="pic" idx="5"/>
          </p:nvPr>
        </p:nvSpPr>
        <p:spPr>
          <a:xfrm>
            <a:off x="6882588"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 name="Shape 63"/>
          <p:cNvSpPr>
            <a:spLocks noGrp="1"/>
          </p:cNvSpPr>
          <p:nvPr>
            <p:ph type="pic" idx="6"/>
          </p:nvPr>
        </p:nvSpPr>
        <p:spPr>
          <a:xfrm>
            <a:off x="8833884"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2305169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matchingName="Team Work #5">
  <p:cSld name="Team Work #5">
    <p:spTree>
      <p:nvGrpSpPr>
        <p:cNvPr id="1" name="Shape 64"/>
        <p:cNvGrpSpPr/>
        <p:nvPr/>
      </p:nvGrpSpPr>
      <p:grpSpPr>
        <a:xfrm>
          <a:off x="0" y="0"/>
          <a:ext cx="0" cy="0"/>
          <a:chOff x="0" y="0"/>
          <a:chExt cx="0" cy="0"/>
        </a:xfrm>
      </p:grpSpPr>
      <p:sp>
        <p:nvSpPr>
          <p:cNvPr id="65" name="Shape 6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66" name="Shape 6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7" name="Shape 67"/>
          <p:cNvSpPr>
            <a:spLocks noGrp="1"/>
          </p:cNvSpPr>
          <p:nvPr>
            <p:ph type="pic" idx="2"/>
          </p:nvPr>
        </p:nvSpPr>
        <p:spPr>
          <a:xfrm>
            <a:off x="102870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Shape 68"/>
          <p:cNvSpPr>
            <a:spLocks noGrp="1"/>
          </p:cNvSpPr>
          <p:nvPr>
            <p:ph type="pic" idx="3"/>
          </p:nvPr>
        </p:nvSpPr>
        <p:spPr>
          <a:xfrm>
            <a:off x="3038475"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Shape 69"/>
          <p:cNvSpPr>
            <a:spLocks noGrp="1"/>
          </p:cNvSpPr>
          <p:nvPr>
            <p:ph type="pic" idx="4"/>
          </p:nvPr>
        </p:nvSpPr>
        <p:spPr>
          <a:xfrm>
            <a:off x="504825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Shape 70"/>
          <p:cNvSpPr>
            <a:spLocks noGrp="1"/>
          </p:cNvSpPr>
          <p:nvPr>
            <p:ph type="pic" idx="5"/>
          </p:nvPr>
        </p:nvSpPr>
        <p:spPr>
          <a:xfrm>
            <a:off x="7058025"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a:spLocks noGrp="1"/>
          </p:cNvSpPr>
          <p:nvPr>
            <p:ph type="pic" idx="6"/>
          </p:nvPr>
        </p:nvSpPr>
        <p:spPr>
          <a:xfrm>
            <a:off x="906780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8041165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matchingName="Team Work #6">
  <p:cSld name="Team Work #6">
    <p:spTree>
      <p:nvGrpSpPr>
        <p:cNvPr id="1" name="Shape 72"/>
        <p:cNvGrpSpPr/>
        <p:nvPr/>
      </p:nvGrpSpPr>
      <p:grpSpPr>
        <a:xfrm>
          <a:off x="0" y="0"/>
          <a:ext cx="0" cy="0"/>
          <a:chOff x="0" y="0"/>
          <a:chExt cx="0" cy="0"/>
        </a:xfrm>
      </p:grpSpPr>
      <p:sp>
        <p:nvSpPr>
          <p:cNvPr id="73" name="Shape 7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74" name="Shape 7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5" name="Shape 75"/>
          <p:cNvSpPr>
            <a:spLocks noGrp="1"/>
          </p:cNvSpPr>
          <p:nvPr>
            <p:ph type="pic" idx="2"/>
          </p:nvPr>
        </p:nvSpPr>
        <p:spPr>
          <a:xfrm>
            <a:off x="6523038" y="25146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Shape 76"/>
          <p:cNvSpPr>
            <a:spLocks noGrp="1"/>
          </p:cNvSpPr>
          <p:nvPr>
            <p:ph type="pic" idx="3"/>
          </p:nvPr>
        </p:nvSpPr>
        <p:spPr>
          <a:xfrm>
            <a:off x="8877300" y="25146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a:spLocks noGrp="1"/>
          </p:cNvSpPr>
          <p:nvPr>
            <p:ph type="pic" idx="4"/>
          </p:nvPr>
        </p:nvSpPr>
        <p:spPr>
          <a:xfrm>
            <a:off x="8877300" y="41910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a:spLocks noGrp="1"/>
          </p:cNvSpPr>
          <p:nvPr>
            <p:ph type="pic" idx="5"/>
          </p:nvPr>
        </p:nvSpPr>
        <p:spPr>
          <a:xfrm>
            <a:off x="6523038" y="41910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0817967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matchingName="Team Work #7">
  <p:cSld name="Team Work #7">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81" name="Shape 8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2" name="Shape 82"/>
          <p:cNvSpPr/>
          <p:nvPr/>
        </p:nvSpPr>
        <p:spPr>
          <a:xfrm>
            <a:off x="2413589" y="2520359"/>
            <a:ext cx="3572541" cy="1481328"/>
          </a:xfrm>
          <a:prstGeom prst="roundRect">
            <a:avLst>
              <a:gd name="adj" fmla="val 374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Shape 83"/>
          <p:cNvSpPr/>
          <p:nvPr/>
        </p:nvSpPr>
        <p:spPr>
          <a:xfrm>
            <a:off x="2413589" y="4309872"/>
            <a:ext cx="3572541" cy="1481328"/>
          </a:xfrm>
          <a:prstGeom prst="roundRect">
            <a:avLst>
              <a:gd name="adj" fmla="val 374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Shape 84"/>
          <p:cNvSpPr/>
          <p:nvPr/>
        </p:nvSpPr>
        <p:spPr>
          <a:xfrm>
            <a:off x="7590759" y="4309872"/>
            <a:ext cx="3572541" cy="1481328"/>
          </a:xfrm>
          <a:prstGeom prst="roundRect">
            <a:avLst>
              <a:gd name="adj" fmla="val 374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Shape 85"/>
          <p:cNvSpPr/>
          <p:nvPr/>
        </p:nvSpPr>
        <p:spPr>
          <a:xfrm>
            <a:off x="7590759" y="2520359"/>
            <a:ext cx="3572541" cy="1481328"/>
          </a:xfrm>
          <a:prstGeom prst="roundRect">
            <a:avLst>
              <a:gd name="adj" fmla="val 3747"/>
            </a:avLst>
          </a:prstGeom>
          <a:solidFill>
            <a:srgbClr val="7784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Shape 86"/>
          <p:cNvSpPr>
            <a:spLocks noGrp="1"/>
          </p:cNvSpPr>
          <p:nvPr>
            <p:ph type="pic" idx="2"/>
          </p:nvPr>
        </p:nvSpPr>
        <p:spPr>
          <a:xfrm>
            <a:off x="1028700" y="2525233"/>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Shape 87"/>
          <p:cNvSpPr>
            <a:spLocks noGrp="1"/>
          </p:cNvSpPr>
          <p:nvPr>
            <p:ph type="pic" idx="3"/>
          </p:nvPr>
        </p:nvSpPr>
        <p:spPr>
          <a:xfrm>
            <a:off x="6210744" y="2519614"/>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Shape 88"/>
          <p:cNvSpPr>
            <a:spLocks noGrp="1"/>
          </p:cNvSpPr>
          <p:nvPr>
            <p:ph type="pic" idx="4"/>
          </p:nvPr>
        </p:nvSpPr>
        <p:spPr>
          <a:xfrm>
            <a:off x="1028700" y="4314746"/>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Shape 89"/>
          <p:cNvSpPr>
            <a:spLocks noGrp="1"/>
          </p:cNvSpPr>
          <p:nvPr>
            <p:ph type="pic" idx="5"/>
          </p:nvPr>
        </p:nvSpPr>
        <p:spPr>
          <a:xfrm>
            <a:off x="6210744" y="4314746"/>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3134937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matchingName="Team Single #1">
  <p:cSld name="Team Single #1">
    <p:spTree>
      <p:nvGrpSpPr>
        <p:cNvPr id="1" name="Shape 90"/>
        <p:cNvGrpSpPr/>
        <p:nvPr/>
      </p:nvGrpSpPr>
      <p:grpSpPr>
        <a:xfrm>
          <a:off x="0" y="0"/>
          <a:ext cx="0" cy="0"/>
          <a:chOff x="0" y="0"/>
          <a:chExt cx="0" cy="0"/>
        </a:xfrm>
      </p:grpSpPr>
      <p:sp>
        <p:nvSpPr>
          <p:cNvPr id="91" name="Shape 9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92" name="Shape 9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3" name="Shape 93"/>
          <p:cNvSpPr>
            <a:spLocks noGrp="1"/>
          </p:cNvSpPr>
          <p:nvPr>
            <p:ph type="pic" idx="2"/>
          </p:nvPr>
        </p:nvSpPr>
        <p:spPr>
          <a:xfrm>
            <a:off x="0" y="0"/>
            <a:ext cx="518795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4" name="Shape 94"/>
          <p:cNvSpPr>
            <a:spLocks noGrp="1"/>
          </p:cNvSpPr>
          <p:nvPr>
            <p:ph type="pic" idx="3"/>
          </p:nvPr>
        </p:nvSpPr>
        <p:spPr>
          <a:xfrm>
            <a:off x="4607149" y="2519474"/>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0368635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matchingName="Portfolio #1">
  <p:cSld name="Portfolio #1">
    <p:spTree>
      <p:nvGrpSpPr>
        <p:cNvPr id="1" name="Shape 95"/>
        <p:cNvGrpSpPr/>
        <p:nvPr/>
      </p:nvGrpSpPr>
      <p:grpSpPr>
        <a:xfrm>
          <a:off x="0" y="0"/>
          <a:ext cx="0" cy="0"/>
          <a:chOff x="0" y="0"/>
          <a:chExt cx="0" cy="0"/>
        </a:xfrm>
      </p:grpSpPr>
      <p:sp>
        <p:nvSpPr>
          <p:cNvPr id="96" name="Shape 9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97" name="Shape 9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8" name="Shape 98"/>
          <p:cNvSpPr>
            <a:spLocks noGrp="1"/>
          </p:cNvSpPr>
          <p:nvPr>
            <p:ph type="pic" idx="2"/>
          </p:nvPr>
        </p:nvSpPr>
        <p:spPr>
          <a:xfrm>
            <a:off x="1042988"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Shape 99"/>
          <p:cNvSpPr>
            <a:spLocks noGrp="1"/>
          </p:cNvSpPr>
          <p:nvPr>
            <p:ph type="pic" idx="3"/>
          </p:nvPr>
        </p:nvSpPr>
        <p:spPr>
          <a:xfrm>
            <a:off x="3594100"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Shape 100"/>
          <p:cNvSpPr>
            <a:spLocks noGrp="1"/>
          </p:cNvSpPr>
          <p:nvPr>
            <p:ph type="pic" idx="4"/>
          </p:nvPr>
        </p:nvSpPr>
        <p:spPr>
          <a:xfrm>
            <a:off x="6145212"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Shape 101"/>
          <p:cNvSpPr>
            <a:spLocks noGrp="1"/>
          </p:cNvSpPr>
          <p:nvPr>
            <p:ph type="pic" idx="5"/>
          </p:nvPr>
        </p:nvSpPr>
        <p:spPr>
          <a:xfrm>
            <a:off x="8696323"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2345295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matchingName="Portfolio #2">
  <p:cSld name="Portfolio #2">
    <p:spTree>
      <p:nvGrpSpPr>
        <p:cNvPr id="1" name="Shape 102"/>
        <p:cNvGrpSpPr/>
        <p:nvPr/>
      </p:nvGrpSpPr>
      <p:grpSpPr>
        <a:xfrm>
          <a:off x="0" y="0"/>
          <a:ext cx="0" cy="0"/>
          <a:chOff x="0" y="0"/>
          <a:chExt cx="0" cy="0"/>
        </a:xfrm>
      </p:grpSpPr>
      <p:sp>
        <p:nvSpPr>
          <p:cNvPr id="103" name="Shape 10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04" name="Shape 10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05" name="Shape 105"/>
          <p:cNvSpPr>
            <a:spLocks noGrp="1"/>
          </p:cNvSpPr>
          <p:nvPr>
            <p:ph type="pic" idx="2"/>
          </p:nvPr>
        </p:nvSpPr>
        <p:spPr>
          <a:xfrm>
            <a:off x="1024318" y="2513013"/>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a:spLocks noGrp="1"/>
          </p:cNvSpPr>
          <p:nvPr>
            <p:ph type="pic" idx="3"/>
          </p:nvPr>
        </p:nvSpPr>
        <p:spPr>
          <a:xfrm>
            <a:off x="3638931" y="2513013"/>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Shape 107"/>
          <p:cNvSpPr>
            <a:spLocks noGrp="1"/>
          </p:cNvSpPr>
          <p:nvPr>
            <p:ph type="pic" idx="4"/>
          </p:nvPr>
        </p:nvSpPr>
        <p:spPr>
          <a:xfrm>
            <a:off x="6253162" y="2510219"/>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8" name="Shape 108"/>
          <p:cNvSpPr>
            <a:spLocks noGrp="1"/>
          </p:cNvSpPr>
          <p:nvPr>
            <p:ph type="pic" idx="5"/>
          </p:nvPr>
        </p:nvSpPr>
        <p:spPr>
          <a:xfrm>
            <a:off x="8867393" y="2510219"/>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9610708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matchingName="Portfolio #3">
  <p:cSld name="Portfolio #3">
    <p:spTree>
      <p:nvGrpSpPr>
        <p:cNvPr id="1" name="Shape 109"/>
        <p:cNvGrpSpPr/>
        <p:nvPr/>
      </p:nvGrpSpPr>
      <p:grpSpPr>
        <a:xfrm>
          <a:off x="0" y="0"/>
          <a:ext cx="0" cy="0"/>
          <a:chOff x="0" y="0"/>
          <a:chExt cx="0" cy="0"/>
        </a:xfrm>
      </p:grpSpPr>
      <p:sp>
        <p:nvSpPr>
          <p:cNvPr id="110" name="Shape 1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11" name="Shape 11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12" name="Shape 112"/>
          <p:cNvSpPr>
            <a:spLocks noGrp="1"/>
          </p:cNvSpPr>
          <p:nvPr>
            <p:ph type="pic" idx="2"/>
          </p:nvPr>
        </p:nvSpPr>
        <p:spPr>
          <a:xfrm>
            <a:off x="6107113" y="693738"/>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a:spLocks noGrp="1"/>
          </p:cNvSpPr>
          <p:nvPr>
            <p:ph type="pic" idx="3"/>
          </p:nvPr>
        </p:nvSpPr>
        <p:spPr>
          <a:xfrm>
            <a:off x="8651875" y="693738"/>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Shape 114"/>
          <p:cNvSpPr>
            <a:spLocks noGrp="1"/>
          </p:cNvSpPr>
          <p:nvPr>
            <p:ph type="pic" idx="4"/>
          </p:nvPr>
        </p:nvSpPr>
        <p:spPr>
          <a:xfrm>
            <a:off x="6107113" y="3448050"/>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Shape 115"/>
          <p:cNvSpPr>
            <a:spLocks noGrp="1"/>
          </p:cNvSpPr>
          <p:nvPr>
            <p:ph type="pic" idx="5"/>
          </p:nvPr>
        </p:nvSpPr>
        <p:spPr>
          <a:xfrm>
            <a:off x="8651875" y="3448050"/>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3147779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matchingName="Portfolio #4">
  <p:cSld name="Portfolio #4">
    <p:spTree>
      <p:nvGrpSpPr>
        <p:cNvPr id="1" name="Shape 116"/>
        <p:cNvGrpSpPr/>
        <p:nvPr/>
      </p:nvGrpSpPr>
      <p:grpSpPr>
        <a:xfrm>
          <a:off x="0" y="0"/>
          <a:ext cx="0" cy="0"/>
          <a:chOff x="0" y="0"/>
          <a:chExt cx="0" cy="0"/>
        </a:xfrm>
      </p:grpSpPr>
      <p:sp>
        <p:nvSpPr>
          <p:cNvPr id="117" name="Shape 11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18" name="Shape 11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19" name="Shape 119"/>
          <p:cNvSpPr/>
          <p:nvPr/>
        </p:nvSpPr>
        <p:spPr>
          <a:xfrm>
            <a:off x="4295555" y="4392943"/>
            <a:ext cx="3234956" cy="13982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Shape 120"/>
          <p:cNvSpPr>
            <a:spLocks noGrp="1"/>
          </p:cNvSpPr>
          <p:nvPr>
            <p:ph type="pic" idx="2"/>
          </p:nvPr>
        </p:nvSpPr>
        <p:spPr>
          <a:xfrm>
            <a:off x="1028700" y="2514599"/>
            <a:ext cx="3234516" cy="327342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1" name="Shape 121"/>
          <p:cNvSpPr>
            <a:spLocks noGrp="1"/>
          </p:cNvSpPr>
          <p:nvPr>
            <p:ph type="pic" idx="3"/>
          </p:nvPr>
        </p:nvSpPr>
        <p:spPr>
          <a:xfrm>
            <a:off x="7560452" y="2514599"/>
            <a:ext cx="3604435" cy="327342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2" name="Shape 122"/>
          <p:cNvSpPr>
            <a:spLocks noGrp="1"/>
          </p:cNvSpPr>
          <p:nvPr>
            <p:ph type="pic" idx="4"/>
          </p:nvPr>
        </p:nvSpPr>
        <p:spPr>
          <a:xfrm>
            <a:off x="4297952" y="2512249"/>
            <a:ext cx="3232559" cy="185814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51343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eam Work #5">
  <p:cSld name="Team Work #5">
    <p:spTree>
      <p:nvGrpSpPr>
        <p:cNvPr id="1" name="Shape 124"/>
        <p:cNvGrpSpPr/>
        <p:nvPr/>
      </p:nvGrpSpPr>
      <p:grpSpPr>
        <a:xfrm>
          <a:off x="0" y="0"/>
          <a:ext cx="0" cy="0"/>
          <a:chOff x="0" y="0"/>
          <a:chExt cx="0" cy="0"/>
        </a:xfrm>
      </p:grpSpPr>
      <p:sp>
        <p:nvSpPr>
          <p:cNvPr id="125" name="Shape 12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26" name="Shape 12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27" name="Shape 127"/>
          <p:cNvSpPr>
            <a:spLocks noGrp="1"/>
          </p:cNvSpPr>
          <p:nvPr>
            <p:ph type="pic" idx="2"/>
          </p:nvPr>
        </p:nvSpPr>
        <p:spPr>
          <a:xfrm>
            <a:off x="1028700"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8" name="Shape 128"/>
          <p:cNvSpPr>
            <a:spLocks noGrp="1"/>
          </p:cNvSpPr>
          <p:nvPr>
            <p:ph type="pic" idx="3"/>
          </p:nvPr>
        </p:nvSpPr>
        <p:spPr>
          <a:xfrm>
            <a:off x="3038475"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9" name="Shape 129"/>
          <p:cNvSpPr>
            <a:spLocks noGrp="1"/>
          </p:cNvSpPr>
          <p:nvPr>
            <p:ph type="pic" idx="4"/>
          </p:nvPr>
        </p:nvSpPr>
        <p:spPr>
          <a:xfrm>
            <a:off x="5048251"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30" name="Shape 130"/>
          <p:cNvSpPr>
            <a:spLocks noGrp="1"/>
          </p:cNvSpPr>
          <p:nvPr>
            <p:ph type="pic" idx="5"/>
          </p:nvPr>
        </p:nvSpPr>
        <p:spPr>
          <a:xfrm>
            <a:off x="7058025"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31" name="Shape 131"/>
          <p:cNvSpPr>
            <a:spLocks noGrp="1"/>
          </p:cNvSpPr>
          <p:nvPr>
            <p:ph type="pic" idx="6"/>
          </p:nvPr>
        </p:nvSpPr>
        <p:spPr>
          <a:xfrm>
            <a:off x="9067800"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5380431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matchingName="Portfolio #5">
  <p:cSld name="Portfolio #5">
    <p:spTree>
      <p:nvGrpSpPr>
        <p:cNvPr id="1" name="Shape 123"/>
        <p:cNvGrpSpPr/>
        <p:nvPr/>
      </p:nvGrpSpPr>
      <p:grpSpPr>
        <a:xfrm>
          <a:off x="0" y="0"/>
          <a:ext cx="0" cy="0"/>
          <a:chOff x="0" y="0"/>
          <a:chExt cx="0" cy="0"/>
        </a:xfrm>
      </p:grpSpPr>
      <p:sp>
        <p:nvSpPr>
          <p:cNvPr id="124" name="Shape 12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25" name="Shape 125"/>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26" name="Shape 126"/>
          <p:cNvSpPr>
            <a:spLocks noGrp="1"/>
          </p:cNvSpPr>
          <p:nvPr>
            <p:ph type="pic" idx="2"/>
          </p:nvPr>
        </p:nvSpPr>
        <p:spPr>
          <a:xfrm>
            <a:off x="1028699" y="701675"/>
            <a:ext cx="4149725" cy="5470525"/>
          </a:xfrm>
          <a:prstGeom prst="roundRect">
            <a:avLst>
              <a:gd name="adj" fmla="val 1217"/>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7020389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matchingName="Portfolio #6">
  <p:cSld name="Portfolio #6">
    <p:spTree>
      <p:nvGrpSpPr>
        <p:cNvPr id="1" name="Shape 127"/>
        <p:cNvGrpSpPr/>
        <p:nvPr/>
      </p:nvGrpSpPr>
      <p:grpSpPr>
        <a:xfrm>
          <a:off x="0" y="0"/>
          <a:ext cx="0" cy="0"/>
          <a:chOff x="0" y="0"/>
          <a:chExt cx="0" cy="0"/>
        </a:xfrm>
      </p:grpSpPr>
      <p:sp>
        <p:nvSpPr>
          <p:cNvPr id="128" name="Shape 1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29" name="Shape 129"/>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30" name="Shape 130"/>
          <p:cNvSpPr>
            <a:spLocks noGrp="1"/>
          </p:cNvSpPr>
          <p:nvPr>
            <p:ph type="pic" idx="2"/>
          </p:nvPr>
        </p:nvSpPr>
        <p:spPr>
          <a:xfrm>
            <a:off x="6096000" y="701675"/>
            <a:ext cx="2514600" cy="34564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1" name="Shape 131"/>
          <p:cNvSpPr>
            <a:spLocks noGrp="1"/>
          </p:cNvSpPr>
          <p:nvPr>
            <p:ph type="pic" idx="3"/>
          </p:nvPr>
        </p:nvSpPr>
        <p:spPr>
          <a:xfrm>
            <a:off x="8648700" y="701675"/>
            <a:ext cx="2514600" cy="197510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2" name="Shape 132"/>
          <p:cNvSpPr>
            <a:spLocks noGrp="1"/>
          </p:cNvSpPr>
          <p:nvPr>
            <p:ph type="pic" idx="4"/>
          </p:nvPr>
        </p:nvSpPr>
        <p:spPr>
          <a:xfrm>
            <a:off x="8648700" y="2716213"/>
            <a:ext cx="2514600" cy="34564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3" name="Shape 133"/>
          <p:cNvSpPr>
            <a:spLocks noGrp="1"/>
          </p:cNvSpPr>
          <p:nvPr>
            <p:ph type="pic" idx="5"/>
          </p:nvPr>
        </p:nvSpPr>
        <p:spPr>
          <a:xfrm>
            <a:off x="6096000" y="4200525"/>
            <a:ext cx="2514600" cy="197510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6417567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matchingName="Portfolio #7">
  <p:cSld name="Portfolio #7">
    <p:spTree>
      <p:nvGrpSpPr>
        <p:cNvPr id="1" name="Shape 134"/>
        <p:cNvGrpSpPr/>
        <p:nvPr/>
      </p:nvGrpSpPr>
      <p:grpSpPr>
        <a:xfrm>
          <a:off x="0" y="0"/>
          <a:ext cx="0" cy="0"/>
          <a:chOff x="0" y="0"/>
          <a:chExt cx="0" cy="0"/>
        </a:xfrm>
      </p:grpSpPr>
      <p:sp>
        <p:nvSpPr>
          <p:cNvPr id="135" name="Shape 1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36" name="Shape 13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37" name="Shape 137"/>
          <p:cNvSpPr/>
          <p:nvPr/>
        </p:nvSpPr>
        <p:spPr>
          <a:xfrm>
            <a:off x="9797313" y="4152935"/>
            <a:ext cx="1365987" cy="163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Shape 138"/>
          <p:cNvSpPr>
            <a:spLocks noGrp="1"/>
          </p:cNvSpPr>
          <p:nvPr>
            <p:ph type="pic" idx="2"/>
          </p:nvPr>
        </p:nvSpPr>
        <p:spPr>
          <a:xfrm>
            <a:off x="1028699" y="2514599"/>
            <a:ext cx="3657600" cy="16276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9" name="Shape 139"/>
          <p:cNvSpPr>
            <a:spLocks noGrp="1"/>
          </p:cNvSpPr>
          <p:nvPr>
            <p:ph type="pic" idx="3"/>
          </p:nvPr>
        </p:nvSpPr>
        <p:spPr>
          <a:xfrm>
            <a:off x="4711699" y="2514599"/>
            <a:ext cx="2304288" cy="32735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0" name="Shape 140"/>
          <p:cNvSpPr>
            <a:spLocks noGrp="1"/>
          </p:cNvSpPr>
          <p:nvPr>
            <p:ph type="pic" idx="4"/>
          </p:nvPr>
        </p:nvSpPr>
        <p:spPr>
          <a:xfrm>
            <a:off x="7043737" y="2515079"/>
            <a:ext cx="4123944" cy="16184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Shape 141"/>
          <p:cNvSpPr>
            <a:spLocks noGrp="1"/>
          </p:cNvSpPr>
          <p:nvPr>
            <p:ph type="pic" idx="5"/>
          </p:nvPr>
        </p:nvSpPr>
        <p:spPr>
          <a:xfrm>
            <a:off x="7043738" y="4153379"/>
            <a:ext cx="2724912" cy="1636776"/>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2" name="Shape 142"/>
          <p:cNvSpPr>
            <a:spLocks noGrp="1"/>
          </p:cNvSpPr>
          <p:nvPr>
            <p:ph type="pic" idx="6"/>
          </p:nvPr>
        </p:nvSpPr>
        <p:spPr>
          <a:xfrm>
            <a:off x="2865437" y="4164012"/>
            <a:ext cx="1819656" cy="16276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3" name="Shape 143"/>
          <p:cNvSpPr>
            <a:spLocks noGrp="1"/>
          </p:cNvSpPr>
          <p:nvPr>
            <p:ph type="pic" idx="7"/>
          </p:nvPr>
        </p:nvSpPr>
        <p:spPr>
          <a:xfrm>
            <a:off x="1028699" y="4164012"/>
            <a:ext cx="1810512" cy="16276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2615805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matchingName="Portfolio #8">
  <p:cSld name="Portfolio #8">
    <p:spTree>
      <p:nvGrpSpPr>
        <p:cNvPr id="1" name="Shape 144"/>
        <p:cNvGrpSpPr/>
        <p:nvPr/>
      </p:nvGrpSpPr>
      <p:grpSpPr>
        <a:xfrm>
          <a:off x="0" y="0"/>
          <a:ext cx="0" cy="0"/>
          <a:chOff x="0" y="0"/>
          <a:chExt cx="0" cy="0"/>
        </a:xfrm>
      </p:grpSpPr>
      <p:sp>
        <p:nvSpPr>
          <p:cNvPr id="145" name="Shape 14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46" name="Shape 14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47" name="Shape 147"/>
          <p:cNvSpPr>
            <a:spLocks noGrp="1"/>
          </p:cNvSpPr>
          <p:nvPr>
            <p:ph type="pic" idx="2"/>
          </p:nvPr>
        </p:nvSpPr>
        <p:spPr>
          <a:xfrm>
            <a:off x="2878138" y="685800"/>
            <a:ext cx="3639312" cy="36393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8" name="Shape 148"/>
          <p:cNvSpPr>
            <a:spLocks noGrp="1"/>
          </p:cNvSpPr>
          <p:nvPr>
            <p:ph type="pic" idx="3"/>
          </p:nvPr>
        </p:nvSpPr>
        <p:spPr>
          <a:xfrm>
            <a:off x="1028700" y="684213"/>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9" name="Shape 149"/>
          <p:cNvSpPr>
            <a:spLocks noGrp="1"/>
          </p:cNvSpPr>
          <p:nvPr>
            <p:ph type="pic" idx="4"/>
          </p:nvPr>
        </p:nvSpPr>
        <p:spPr>
          <a:xfrm>
            <a:off x="1028700" y="253365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0" name="Shape 150"/>
          <p:cNvSpPr>
            <a:spLocks noGrp="1"/>
          </p:cNvSpPr>
          <p:nvPr>
            <p:ph type="pic" idx="5"/>
          </p:nvPr>
        </p:nvSpPr>
        <p:spPr>
          <a:xfrm>
            <a:off x="1028700" y="438150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Shape 151"/>
          <p:cNvSpPr>
            <a:spLocks noGrp="1"/>
          </p:cNvSpPr>
          <p:nvPr>
            <p:ph type="pic" idx="6"/>
          </p:nvPr>
        </p:nvSpPr>
        <p:spPr>
          <a:xfrm>
            <a:off x="2878138" y="438150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Shape 152"/>
          <p:cNvSpPr>
            <a:spLocks noGrp="1"/>
          </p:cNvSpPr>
          <p:nvPr>
            <p:ph type="pic" idx="7"/>
          </p:nvPr>
        </p:nvSpPr>
        <p:spPr>
          <a:xfrm>
            <a:off x="4729163" y="438150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3737378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matchingName="Portfolio #9">
  <p:cSld name="Portfolio #9">
    <p:spTree>
      <p:nvGrpSpPr>
        <p:cNvPr id="1" name="Shape 153"/>
        <p:cNvGrpSpPr/>
        <p:nvPr/>
      </p:nvGrpSpPr>
      <p:grpSpPr>
        <a:xfrm>
          <a:off x="0" y="0"/>
          <a:ext cx="0" cy="0"/>
          <a:chOff x="0" y="0"/>
          <a:chExt cx="0" cy="0"/>
        </a:xfrm>
      </p:grpSpPr>
      <p:sp>
        <p:nvSpPr>
          <p:cNvPr id="154" name="Shape 15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55" name="Shape 155"/>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56" name="Shape 156"/>
          <p:cNvSpPr>
            <a:spLocks noGrp="1"/>
          </p:cNvSpPr>
          <p:nvPr>
            <p:ph type="pic" idx="2"/>
          </p:nvPr>
        </p:nvSpPr>
        <p:spPr>
          <a:xfrm>
            <a:off x="1028699" y="2535237"/>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7" name="Shape 157"/>
          <p:cNvSpPr>
            <a:spLocks noGrp="1"/>
          </p:cNvSpPr>
          <p:nvPr>
            <p:ph type="pic" idx="3"/>
          </p:nvPr>
        </p:nvSpPr>
        <p:spPr>
          <a:xfrm>
            <a:off x="3615531" y="2535236"/>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8" name="Shape 158"/>
          <p:cNvSpPr>
            <a:spLocks noGrp="1"/>
          </p:cNvSpPr>
          <p:nvPr>
            <p:ph type="pic" idx="4"/>
          </p:nvPr>
        </p:nvSpPr>
        <p:spPr>
          <a:xfrm>
            <a:off x="6202363" y="2535236"/>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9" name="Shape 159"/>
          <p:cNvSpPr>
            <a:spLocks noGrp="1"/>
          </p:cNvSpPr>
          <p:nvPr>
            <p:ph type="pic" idx="5"/>
          </p:nvPr>
        </p:nvSpPr>
        <p:spPr>
          <a:xfrm>
            <a:off x="8789195" y="2535235"/>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9297264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matchingName="Portfolio #10">
  <p:cSld name="Portfolio #10">
    <p:spTree>
      <p:nvGrpSpPr>
        <p:cNvPr id="1" name="Shape 160"/>
        <p:cNvGrpSpPr/>
        <p:nvPr/>
      </p:nvGrpSpPr>
      <p:grpSpPr>
        <a:xfrm>
          <a:off x="0" y="0"/>
          <a:ext cx="0" cy="0"/>
          <a:chOff x="0" y="0"/>
          <a:chExt cx="0" cy="0"/>
        </a:xfrm>
      </p:grpSpPr>
      <p:sp>
        <p:nvSpPr>
          <p:cNvPr id="161" name="Shape 16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62" name="Shape 16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63" name="Shape 163"/>
          <p:cNvSpPr>
            <a:spLocks noGrp="1"/>
          </p:cNvSpPr>
          <p:nvPr>
            <p:ph type="pic" idx="2"/>
          </p:nvPr>
        </p:nvSpPr>
        <p:spPr>
          <a:xfrm>
            <a:off x="6096000" y="685800"/>
            <a:ext cx="2487613"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4" name="Shape 164"/>
          <p:cNvSpPr>
            <a:spLocks noGrp="1"/>
          </p:cNvSpPr>
          <p:nvPr>
            <p:ph type="pic" idx="3"/>
          </p:nvPr>
        </p:nvSpPr>
        <p:spPr>
          <a:xfrm>
            <a:off x="8678863" y="685800"/>
            <a:ext cx="2487613"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753289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matchingName="Portfolio #11">
  <p:cSld name="Portfolio #11">
    <p:spTree>
      <p:nvGrpSpPr>
        <p:cNvPr id="1" name="Shape 165"/>
        <p:cNvGrpSpPr/>
        <p:nvPr/>
      </p:nvGrpSpPr>
      <p:grpSpPr>
        <a:xfrm>
          <a:off x="0" y="0"/>
          <a:ext cx="0" cy="0"/>
          <a:chOff x="0" y="0"/>
          <a:chExt cx="0" cy="0"/>
        </a:xfrm>
      </p:grpSpPr>
      <p:sp>
        <p:nvSpPr>
          <p:cNvPr id="166" name="Shape 16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67" name="Shape 16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68" name="Shape 168"/>
          <p:cNvSpPr>
            <a:spLocks noGrp="1"/>
          </p:cNvSpPr>
          <p:nvPr>
            <p:ph type="pic" idx="2"/>
          </p:nvPr>
        </p:nvSpPr>
        <p:spPr>
          <a:xfrm>
            <a:off x="6103937" y="2030412"/>
            <a:ext cx="2432304" cy="377647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9" name="Shape 169"/>
          <p:cNvSpPr>
            <a:spLocks noGrp="1"/>
          </p:cNvSpPr>
          <p:nvPr>
            <p:ph type="pic" idx="3"/>
          </p:nvPr>
        </p:nvSpPr>
        <p:spPr>
          <a:xfrm>
            <a:off x="8526462" y="2030411"/>
            <a:ext cx="3666744" cy="18288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0" name="Shape 170"/>
          <p:cNvSpPr>
            <a:spLocks noGrp="1"/>
          </p:cNvSpPr>
          <p:nvPr>
            <p:ph type="pic" idx="4"/>
          </p:nvPr>
        </p:nvSpPr>
        <p:spPr>
          <a:xfrm>
            <a:off x="8531224" y="3859212"/>
            <a:ext cx="1828800" cy="194767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1" name="Shape 171"/>
          <p:cNvSpPr>
            <a:spLocks noGrp="1"/>
          </p:cNvSpPr>
          <p:nvPr>
            <p:ph type="pic" idx="5"/>
          </p:nvPr>
        </p:nvSpPr>
        <p:spPr>
          <a:xfrm>
            <a:off x="10355262" y="3859212"/>
            <a:ext cx="1837944" cy="194767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2543498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matchingName="Left Image">
  <p:cSld name="Left Image">
    <p:spTree>
      <p:nvGrpSpPr>
        <p:cNvPr id="1" name="Shape 172"/>
        <p:cNvGrpSpPr/>
        <p:nvPr/>
      </p:nvGrpSpPr>
      <p:grpSpPr>
        <a:xfrm>
          <a:off x="0" y="0"/>
          <a:ext cx="0" cy="0"/>
          <a:chOff x="0" y="0"/>
          <a:chExt cx="0" cy="0"/>
        </a:xfrm>
      </p:grpSpPr>
      <p:sp>
        <p:nvSpPr>
          <p:cNvPr id="173" name="Shape 17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74" name="Shape 17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75" name="Shape 175"/>
          <p:cNvSpPr>
            <a:spLocks noGrp="1"/>
          </p:cNvSpPr>
          <p:nvPr>
            <p:ph type="pic" idx="2"/>
          </p:nvPr>
        </p:nvSpPr>
        <p:spPr>
          <a:xfrm>
            <a:off x="0" y="0"/>
            <a:ext cx="518795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3039863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matchingName="Portfolio #12">
  <p:cSld name="Portfolio #12">
    <p:spTree>
      <p:nvGrpSpPr>
        <p:cNvPr id="1" name="Shape 176"/>
        <p:cNvGrpSpPr/>
        <p:nvPr/>
      </p:nvGrpSpPr>
      <p:grpSpPr>
        <a:xfrm>
          <a:off x="0" y="0"/>
          <a:ext cx="0" cy="0"/>
          <a:chOff x="0" y="0"/>
          <a:chExt cx="0" cy="0"/>
        </a:xfrm>
      </p:grpSpPr>
      <p:sp>
        <p:nvSpPr>
          <p:cNvPr id="177" name="Shape 17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78" name="Shape 17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79" name="Shape 179"/>
          <p:cNvSpPr/>
          <p:nvPr/>
        </p:nvSpPr>
        <p:spPr>
          <a:xfrm>
            <a:off x="6602227" y="4412215"/>
            <a:ext cx="4561072" cy="1396263"/>
          </a:xfrm>
          <a:prstGeom prst="rect">
            <a:avLst/>
          </a:prstGeom>
          <a:solidFill>
            <a:srgbClr val="4E57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Shape 180"/>
          <p:cNvSpPr>
            <a:spLocks noGrp="1"/>
          </p:cNvSpPr>
          <p:nvPr>
            <p:ph type="pic" idx="2"/>
          </p:nvPr>
        </p:nvSpPr>
        <p:spPr>
          <a:xfrm>
            <a:off x="6602412" y="2532062"/>
            <a:ext cx="2258568" cy="18470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Shape 181"/>
          <p:cNvSpPr>
            <a:spLocks noGrp="1"/>
          </p:cNvSpPr>
          <p:nvPr>
            <p:ph type="pic" idx="3"/>
          </p:nvPr>
        </p:nvSpPr>
        <p:spPr>
          <a:xfrm>
            <a:off x="8902699" y="2532062"/>
            <a:ext cx="2258568" cy="18470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2" name="Shape 182"/>
          <p:cNvSpPr>
            <a:spLocks noGrp="1"/>
          </p:cNvSpPr>
          <p:nvPr>
            <p:ph type="pic" idx="4"/>
          </p:nvPr>
        </p:nvSpPr>
        <p:spPr>
          <a:xfrm>
            <a:off x="4302124" y="2532062"/>
            <a:ext cx="2258568" cy="18470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3" name="Shape 183"/>
          <p:cNvSpPr>
            <a:spLocks noGrp="1"/>
          </p:cNvSpPr>
          <p:nvPr>
            <p:ph type="pic" idx="5"/>
          </p:nvPr>
        </p:nvSpPr>
        <p:spPr>
          <a:xfrm>
            <a:off x="1028699" y="2532062"/>
            <a:ext cx="3236976" cy="32735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4" name="Shape 184"/>
          <p:cNvSpPr>
            <a:spLocks noGrp="1"/>
          </p:cNvSpPr>
          <p:nvPr>
            <p:ph type="pic" idx="6"/>
          </p:nvPr>
        </p:nvSpPr>
        <p:spPr>
          <a:xfrm>
            <a:off x="4302125" y="4411662"/>
            <a:ext cx="2258568" cy="13990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301184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matchingName="Portfolio #13">
  <p:cSld name="Portfolio #13">
    <p:spTree>
      <p:nvGrpSpPr>
        <p:cNvPr id="1" name="Shape 185"/>
        <p:cNvGrpSpPr/>
        <p:nvPr/>
      </p:nvGrpSpPr>
      <p:grpSpPr>
        <a:xfrm>
          <a:off x="0" y="0"/>
          <a:ext cx="0" cy="0"/>
          <a:chOff x="0" y="0"/>
          <a:chExt cx="0" cy="0"/>
        </a:xfrm>
      </p:grpSpPr>
      <p:sp>
        <p:nvSpPr>
          <p:cNvPr id="186" name="Shape 18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87" name="Shape 18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88" name="Shape 188"/>
          <p:cNvSpPr>
            <a:spLocks noGrp="1"/>
          </p:cNvSpPr>
          <p:nvPr>
            <p:ph type="pic" idx="2"/>
          </p:nvPr>
        </p:nvSpPr>
        <p:spPr>
          <a:xfrm>
            <a:off x="1028700" y="2535238"/>
            <a:ext cx="3263900" cy="2424112"/>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9" name="Shape 189"/>
          <p:cNvSpPr>
            <a:spLocks noGrp="1"/>
          </p:cNvSpPr>
          <p:nvPr>
            <p:ph type="pic" idx="3"/>
          </p:nvPr>
        </p:nvSpPr>
        <p:spPr>
          <a:xfrm>
            <a:off x="4462463" y="2535238"/>
            <a:ext cx="3263900" cy="2424112"/>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0" name="Shape 190"/>
          <p:cNvSpPr>
            <a:spLocks noGrp="1"/>
          </p:cNvSpPr>
          <p:nvPr>
            <p:ph type="pic" idx="4"/>
          </p:nvPr>
        </p:nvSpPr>
        <p:spPr>
          <a:xfrm>
            <a:off x="7896225" y="2535238"/>
            <a:ext cx="3263900" cy="2424112"/>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476478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eam Work #7">
  <p:cSld name="Team Work #7">
    <p:spTree>
      <p:nvGrpSpPr>
        <p:cNvPr id="1" name="Shape 132"/>
        <p:cNvGrpSpPr/>
        <p:nvPr/>
      </p:nvGrpSpPr>
      <p:grpSpPr>
        <a:xfrm>
          <a:off x="0" y="0"/>
          <a:ext cx="0" cy="0"/>
          <a:chOff x="0" y="0"/>
          <a:chExt cx="0" cy="0"/>
        </a:xfrm>
      </p:grpSpPr>
      <p:sp>
        <p:nvSpPr>
          <p:cNvPr id="133" name="Shape 13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34" name="Shape 13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35" name="Shape 135"/>
          <p:cNvSpPr/>
          <p:nvPr/>
        </p:nvSpPr>
        <p:spPr>
          <a:xfrm>
            <a:off x="2413590" y="2520359"/>
            <a:ext cx="3572541" cy="1481328"/>
          </a:xfrm>
          <a:prstGeom prst="roundRect">
            <a:avLst>
              <a:gd name="adj" fmla="val 3747"/>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36" name="Shape 136"/>
          <p:cNvSpPr/>
          <p:nvPr/>
        </p:nvSpPr>
        <p:spPr>
          <a:xfrm>
            <a:off x="2413590" y="4309872"/>
            <a:ext cx="3572541" cy="1481328"/>
          </a:xfrm>
          <a:prstGeom prst="roundRect">
            <a:avLst>
              <a:gd name="adj" fmla="val 3747"/>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37" name="Shape 137"/>
          <p:cNvSpPr/>
          <p:nvPr/>
        </p:nvSpPr>
        <p:spPr>
          <a:xfrm>
            <a:off x="7590760" y="4309872"/>
            <a:ext cx="3572541" cy="1481328"/>
          </a:xfrm>
          <a:prstGeom prst="roundRect">
            <a:avLst>
              <a:gd name="adj" fmla="val 3747"/>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38" name="Shape 138"/>
          <p:cNvSpPr/>
          <p:nvPr/>
        </p:nvSpPr>
        <p:spPr>
          <a:xfrm>
            <a:off x="7590760" y="2520359"/>
            <a:ext cx="3572541" cy="1481328"/>
          </a:xfrm>
          <a:prstGeom prst="roundRect">
            <a:avLst>
              <a:gd name="adj" fmla="val 3747"/>
            </a:avLst>
          </a:prstGeom>
          <a:solidFill>
            <a:srgbClr val="77849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39" name="Shape 139"/>
          <p:cNvSpPr>
            <a:spLocks noGrp="1"/>
          </p:cNvSpPr>
          <p:nvPr>
            <p:ph type="pic" idx="2"/>
          </p:nvPr>
        </p:nvSpPr>
        <p:spPr>
          <a:xfrm>
            <a:off x="1028700" y="2525234"/>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0" name="Shape 140"/>
          <p:cNvSpPr>
            <a:spLocks noGrp="1"/>
          </p:cNvSpPr>
          <p:nvPr>
            <p:ph type="pic" idx="3"/>
          </p:nvPr>
        </p:nvSpPr>
        <p:spPr>
          <a:xfrm>
            <a:off x="6210744" y="2519615"/>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1" name="Shape 141"/>
          <p:cNvSpPr>
            <a:spLocks noGrp="1"/>
          </p:cNvSpPr>
          <p:nvPr>
            <p:ph type="pic" idx="4"/>
          </p:nvPr>
        </p:nvSpPr>
        <p:spPr>
          <a:xfrm>
            <a:off x="1028700" y="4314747"/>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2" name="Shape 142"/>
          <p:cNvSpPr>
            <a:spLocks noGrp="1"/>
          </p:cNvSpPr>
          <p:nvPr>
            <p:ph type="pic" idx="5"/>
          </p:nvPr>
        </p:nvSpPr>
        <p:spPr>
          <a:xfrm>
            <a:off x="6210744" y="4314747"/>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9917982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matchingName="Portfolio #14">
  <p:cSld name="Portfolio #14">
    <p:spTree>
      <p:nvGrpSpPr>
        <p:cNvPr id="1" name="Shape 191"/>
        <p:cNvGrpSpPr/>
        <p:nvPr/>
      </p:nvGrpSpPr>
      <p:grpSpPr>
        <a:xfrm>
          <a:off x="0" y="0"/>
          <a:ext cx="0" cy="0"/>
          <a:chOff x="0" y="0"/>
          <a:chExt cx="0" cy="0"/>
        </a:xfrm>
      </p:grpSpPr>
      <p:sp>
        <p:nvSpPr>
          <p:cNvPr id="192" name="Shape 19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93" name="Shape 19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94" name="Shape 194"/>
          <p:cNvSpPr>
            <a:spLocks noGrp="1"/>
          </p:cNvSpPr>
          <p:nvPr>
            <p:ph type="pic" idx="2"/>
          </p:nvPr>
        </p:nvSpPr>
        <p:spPr>
          <a:xfrm>
            <a:off x="1028700" y="2514599"/>
            <a:ext cx="5029200" cy="3275013"/>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5" name="Shape 195"/>
          <p:cNvSpPr>
            <a:spLocks noGrp="1"/>
          </p:cNvSpPr>
          <p:nvPr>
            <p:ph type="pic" idx="3"/>
          </p:nvPr>
        </p:nvSpPr>
        <p:spPr>
          <a:xfrm>
            <a:off x="6134100" y="2514598"/>
            <a:ext cx="5029200" cy="3275013"/>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326079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matchingName="Portfolio #15">
  <p:cSld name="Portfolio #15">
    <p:spTree>
      <p:nvGrpSpPr>
        <p:cNvPr id="1" name="Shape 196"/>
        <p:cNvGrpSpPr/>
        <p:nvPr/>
      </p:nvGrpSpPr>
      <p:grpSpPr>
        <a:xfrm>
          <a:off x="0" y="0"/>
          <a:ext cx="0" cy="0"/>
          <a:chOff x="0" y="0"/>
          <a:chExt cx="0" cy="0"/>
        </a:xfrm>
      </p:grpSpPr>
      <p:sp>
        <p:nvSpPr>
          <p:cNvPr id="197" name="Shape 19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98" name="Shape 19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99" name="Shape 199"/>
          <p:cNvSpPr/>
          <p:nvPr/>
        </p:nvSpPr>
        <p:spPr>
          <a:xfrm>
            <a:off x="8441366" y="3454400"/>
            <a:ext cx="2721933" cy="2717800"/>
          </a:xfrm>
          <a:prstGeom prst="rect">
            <a:avLst/>
          </a:prstGeom>
          <a:gradFill>
            <a:gsLst>
              <a:gs pos="0">
                <a:schemeClr val="accent4"/>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 name="Shape 200"/>
          <p:cNvSpPr>
            <a:spLocks noGrp="1"/>
          </p:cNvSpPr>
          <p:nvPr>
            <p:ph type="pic" idx="2"/>
          </p:nvPr>
        </p:nvSpPr>
        <p:spPr>
          <a:xfrm>
            <a:off x="565943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1" name="Shape 201"/>
          <p:cNvSpPr>
            <a:spLocks noGrp="1"/>
          </p:cNvSpPr>
          <p:nvPr>
            <p:ph type="pic" idx="3"/>
          </p:nvPr>
        </p:nvSpPr>
        <p:spPr>
          <a:xfrm>
            <a:off x="705008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2" name="Shape 202"/>
          <p:cNvSpPr>
            <a:spLocks noGrp="1"/>
          </p:cNvSpPr>
          <p:nvPr>
            <p:ph type="pic" idx="4"/>
          </p:nvPr>
        </p:nvSpPr>
        <p:spPr>
          <a:xfrm>
            <a:off x="844073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Shape 203"/>
          <p:cNvSpPr>
            <a:spLocks noGrp="1"/>
          </p:cNvSpPr>
          <p:nvPr>
            <p:ph type="pic" idx="5"/>
          </p:nvPr>
        </p:nvSpPr>
        <p:spPr>
          <a:xfrm>
            <a:off x="983138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Shape 204"/>
          <p:cNvSpPr>
            <a:spLocks noGrp="1"/>
          </p:cNvSpPr>
          <p:nvPr>
            <p:ph type="pic" idx="6"/>
          </p:nvPr>
        </p:nvSpPr>
        <p:spPr>
          <a:xfrm>
            <a:off x="983138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5" name="Shape 205"/>
          <p:cNvSpPr>
            <a:spLocks noGrp="1"/>
          </p:cNvSpPr>
          <p:nvPr>
            <p:ph type="pic" idx="7"/>
          </p:nvPr>
        </p:nvSpPr>
        <p:spPr>
          <a:xfrm>
            <a:off x="844073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6" name="Shape 206"/>
          <p:cNvSpPr>
            <a:spLocks noGrp="1"/>
          </p:cNvSpPr>
          <p:nvPr>
            <p:ph type="pic" idx="8"/>
          </p:nvPr>
        </p:nvSpPr>
        <p:spPr>
          <a:xfrm>
            <a:off x="705008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7" name="Shape 207"/>
          <p:cNvSpPr>
            <a:spLocks noGrp="1"/>
          </p:cNvSpPr>
          <p:nvPr>
            <p:ph type="pic" idx="9"/>
          </p:nvPr>
        </p:nvSpPr>
        <p:spPr>
          <a:xfrm>
            <a:off x="565943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8" name="Shape 208"/>
          <p:cNvSpPr>
            <a:spLocks noGrp="1"/>
          </p:cNvSpPr>
          <p:nvPr>
            <p:ph type="pic" idx="13"/>
          </p:nvPr>
        </p:nvSpPr>
        <p:spPr>
          <a:xfrm>
            <a:off x="7050087" y="34543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9" name="Shape 209"/>
          <p:cNvSpPr>
            <a:spLocks noGrp="1"/>
          </p:cNvSpPr>
          <p:nvPr>
            <p:ph type="pic" idx="14"/>
          </p:nvPr>
        </p:nvSpPr>
        <p:spPr>
          <a:xfrm>
            <a:off x="5659437" y="34543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0" name="Shape 210"/>
          <p:cNvSpPr>
            <a:spLocks noGrp="1"/>
          </p:cNvSpPr>
          <p:nvPr>
            <p:ph type="pic" idx="15"/>
          </p:nvPr>
        </p:nvSpPr>
        <p:spPr>
          <a:xfrm>
            <a:off x="5659437" y="48386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1" name="Shape 211"/>
          <p:cNvSpPr>
            <a:spLocks noGrp="1"/>
          </p:cNvSpPr>
          <p:nvPr>
            <p:ph type="pic" idx="16"/>
          </p:nvPr>
        </p:nvSpPr>
        <p:spPr>
          <a:xfrm>
            <a:off x="7050087" y="48386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5852510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matchingName="Portfolio #16">
  <p:cSld name="Portfolio #16">
    <p:spTree>
      <p:nvGrpSpPr>
        <p:cNvPr id="1" name="Shape 212"/>
        <p:cNvGrpSpPr/>
        <p:nvPr/>
      </p:nvGrpSpPr>
      <p:grpSpPr>
        <a:xfrm>
          <a:off x="0" y="0"/>
          <a:ext cx="0" cy="0"/>
          <a:chOff x="0" y="0"/>
          <a:chExt cx="0" cy="0"/>
        </a:xfrm>
      </p:grpSpPr>
      <p:sp>
        <p:nvSpPr>
          <p:cNvPr id="213" name="Shape 2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14" name="Shape 21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15" name="Shape 215"/>
          <p:cNvSpPr>
            <a:spLocks noGrp="1"/>
          </p:cNvSpPr>
          <p:nvPr>
            <p:ph type="pic" idx="2"/>
          </p:nvPr>
        </p:nvSpPr>
        <p:spPr>
          <a:xfrm>
            <a:off x="6096000" y="-1"/>
            <a:ext cx="6096000" cy="338296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6" name="Shape 216"/>
          <p:cNvSpPr>
            <a:spLocks noGrp="1"/>
          </p:cNvSpPr>
          <p:nvPr>
            <p:ph type="pic" idx="3"/>
          </p:nvPr>
        </p:nvSpPr>
        <p:spPr>
          <a:xfrm>
            <a:off x="6096000" y="3475037"/>
            <a:ext cx="6096000" cy="338296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9824606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matchingName="Portfolio #17">
  <p:cSld name="Portfolio #17">
    <p:spTree>
      <p:nvGrpSpPr>
        <p:cNvPr id="1" name="Shape 217"/>
        <p:cNvGrpSpPr/>
        <p:nvPr/>
      </p:nvGrpSpPr>
      <p:grpSpPr>
        <a:xfrm>
          <a:off x="0" y="0"/>
          <a:ext cx="0" cy="0"/>
          <a:chOff x="0" y="0"/>
          <a:chExt cx="0" cy="0"/>
        </a:xfrm>
      </p:grpSpPr>
      <p:sp>
        <p:nvSpPr>
          <p:cNvPr id="218" name="Shape 21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19" name="Shape 219"/>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20" name="Shape 220"/>
          <p:cNvSpPr>
            <a:spLocks noGrp="1"/>
          </p:cNvSpPr>
          <p:nvPr>
            <p:ph type="pic" idx="2"/>
          </p:nvPr>
        </p:nvSpPr>
        <p:spPr>
          <a:xfrm>
            <a:off x="1042878"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1" name="Shape 221"/>
          <p:cNvSpPr>
            <a:spLocks noGrp="1"/>
          </p:cNvSpPr>
          <p:nvPr>
            <p:ph type="pic" idx="3"/>
          </p:nvPr>
        </p:nvSpPr>
        <p:spPr>
          <a:xfrm>
            <a:off x="2804638"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2" name="Shape 222"/>
          <p:cNvSpPr>
            <a:spLocks noGrp="1"/>
          </p:cNvSpPr>
          <p:nvPr>
            <p:ph type="pic" idx="4"/>
          </p:nvPr>
        </p:nvSpPr>
        <p:spPr>
          <a:xfrm>
            <a:off x="7569193"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a:spLocks noGrp="1"/>
          </p:cNvSpPr>
          <p:nvPr>
            <p:ph type="pic" idx="5"/>
          </p:nvPr>
        </p:nvSpPr>
        <p:spPr>
          <a:xfrm>
            <a:off x="9330953"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6712410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matchingName="Price Table">
  <p:cSld name="Price Table">
    <p:spTree>
      <p:nvGrpSpPr>
        <p:cNvPr id="1" name="Shape 224"/>
        <p:cNvGrpSpPr/>
        <p:nvPr/>
      </p:nvGrpSpPr>
      <p:grpSpPr>
        <a:xfrm>
          <a:off x="0" y="0"/>
          <a:ext cx="0" cy="0"/>
          <a:chOff x="0" y="0"/>
          <a:chExt cx="0" cy="0"/>
        </a:xfrm>
      </p:grpSpPr>
      <p:sp>
        <p:nvSpPr>
          <p:cNvPr id="225" name="Shape 22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26" name="Shape 22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27" name="Shape 227"/>
          <p:cNvSpPr/>
          <p:nvPr/>
        </p:nvSpPr>
        <p:spPr>
          <a:xfrm>
            <a:off x="1028700" y="2514600"/>
            <a:ext cx="2363086" cy="3276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Shape 228"/>
          <p:cNvSpPr/>
          <p:nvPr/>
        </p:nvSpPr>
        <p:spPr>
          <a:xfrm>
            <a:off x="3619205" y="2514600"/>
            <a:ext cx="2363086" cy="32766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Shape 229"/>
          <p:cNvSpPr/>
          <p:nvPr/>
        </p:nvSpPr>
        <p:spPr>
          <a:xfrm>
            <a:off x="8800214" y="2514600"/>
            <a:ext cx="2363086" cy="3276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Shape 230"/>
          <p:cNvSpPr/>
          <p:nvPr/>
        </p:nvSpPr>
        <p:spPr>
          <a:xfrm>
            <a:off x="6209710" y="2514600"/>
            <a:ext cx="2363086" cy="3276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1" name="Shape 231"/>
          <p:cNvSpPr>
            <a:spLocks noGrp="1"/>
          </p:cNvSpPr>
          <p:nvPr>
            <p:ph type="pic" idx="2"/>
          </p:nvPr>
        </p:nvSpPr>
        <p:spPr>
          <a:xfrm>
            <a:off x="1024639" y="2514600"/>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2" name="Shape 232"/>
          <p:cNvSpPr>
            <a:spLocks noGrp="1"/>
          </p:cNvSpPr>
          <p:nvPr>
            <p:ph type="pic" idx="3"/>
          </p:nvPr>
        </p:nvSpPr>
        <p:spPr>
          <a:xfrm>
            <a:off x="3619057" y="2514600"/>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3" name="Shape 233"/>
          <p:cNvSpPr>
            <a:spLocks noGrp="1"/>
          </p:cNvSpPr>
          <p:nvPr>
            <p:ph type="pic" idx="4"/>
          </p:nvPr>
        </p:nvSpPr>
        <p:spPr>
          <a:xfrm>
            <a:off x="6206239" y="2514599"/>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4" name="Shape 234"/>
          <p:cNvSpPr>
            <a:spLocks noGrp="1"/>
          </p:cNvSpPr>
          <p:nvPr>
            <p:ph type="pic" idx="5"/>
          </p:nvPr>
        </p:nvSpPr>
        <p:spPr>
          <a:xfrm>
            <a:off x="8800214" y="2514598"/>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9817481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matchingName="Portfolio #18">
  <p:cSld name="Portfolio #18">
    <p:spTree>
      <p:nvGrpSpPr>
        <p:cNvPr id="1" name="Shape 235"/>
        <p:cNvGrpSpPr/>
        <p:nvPr/>
      </p:nvGrpSpPr>
      <p:grpSpPr>
        <a:xfrm>
          <a:off x="0" y="0"/>
          <a:ext cx="0" cy="0"/>
          <a:chOff x="0" y="0"/>
          <a:chExt cx="0" cy="0"/>
        </a:xfrm>
      </p:grpSpPr>
      <p:sp>
        <p:nvSpPr>
          <p:cNvPr id="236" name="Shape 2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37" name="Shape 23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38" name="Shape 238"/>
          <p:cNvSpPr>
            <a:spLocks noGrp="1"/>
          </p:cNvSpPr>
          <p:nvPr>
            <p:ph type="pic" idx="2"/>
          </p:nvPr>
        </p:nvSpPr>
        <p:spPr>
          <a:xfrm>
            <a:off x="1028699" y="701675"/>
            <a:ext cx="4151313" cy="16192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9" name="Shape 239"/>
          <p:cNvSpPr>
            <a:spLocks noGrp="1"/>
          </p:cNvSpPr>
          <p:nvPr>
            <p:ph type="pic" idx="3"/>
          </p:nvPr>
        </p:nvSpPr>
        <p:spPr>
          <a:xfrm>
            <a:off x="1028698" y="2438400"/>
            <a:ext cx="4151313" cy="16192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0" name="Shape 240"/>
          <p:cNvSpPr>
            <a:spLocks noGrp="1"/>
          </p:cNvSpPr>
          <p:nvPr>
            <p:ph type="pic" idx="4"/>
          </p:nvPr>
        </p:nvSpPr>
        <p:spPr>
          <a:xfrm>
            <a:off x="1028697" y="4175125"/>
            <a:ext cx="4151313" cy="16192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6672878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matchingName="Portfolio #19">
  <p:cSld name="Portfolio #19">
    <p:spTree>
      <p:nvGrpSpPr>
        <p:cNvPr id="1" name="Shape 241"/>
        <p:cNvGrpSpPr/>
        <p:nvPr/>
      </p:nvGrpSpPr>
      <p:grpSpPr>
        <a:xfrm>
          <a:off x="0" y="0"/>
          <a:ext cx="0" cy="0"/>
          <a:chOff x="0" y="0"/>
          <a:chExt cx="0" cy="0"/>
        </a:xfrm>
      </p:grpSpPr>
      <p:sp>
        <p:nvSpPr>
          <p:cNvPr id="242" name="Shape 24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43" name="Shape 24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44" name="Shape 244"/>
          <p:cNvSpPr>
            <a:spLocks noGrp="1"/>
          </p:cNvSpPr>
          <p:nvPr>
            <p:ph type="pic" idx="2"/>
          </p:nvPr>
        </p:nvSpPr>
        <p:spPr>
          <a:xfrm>
            <a:off x="6096000" y="685799"/>
            <a:ext cx="5067300" cy="1800225"/>
          </a:xfrm>
          <a:prstGeom prst="roundRect">
            <a:avLst>
              <a:gd name="adj" fmla="val 303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5" name="Shape 245"/>
          <p:cNvSpPr>
            <a:spLocks noGrp="1"/>
          </p:cNvSpPr>
          <p:nvPr>
            <p:ph type="pic" idx="3"/>
          </p:nvPr>
        </p:nvSpPr>
        <p:spPr>
          <a:xfrm>
            <a:off x="8648700" y="2514600"/>
            <a:ext cx="2514600" cy="1831975"/>
          </a:xfrm>
          <a:prstGeom prst="roundRect">
            <a:avLst>
              <a:gd name="adj" fmla="val 303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6" name="Shape 246"/>
          <p:cNvSpPr/>
          <p:nvPr/>
        </p:nvSpPr>
        <p:spPr>
          <a:xfrm>
            <a:off x="6095999" y="2514600"/>
            <a:ext cx="2514600" cy="3276600"/>
          </a:xfrm>
          <a:prstGeom prst="roundRect">
            <a:avLst>
              <a:gd name="adj" fmla="val 1919"/>
            </a:avLst>
          </a:prstGeom>
          <a:solidFill>
            <a:srgbClr val="4E57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7" name="Shape 247"/>
          <p:cNvSpPr/>
          <p:nvPr/>
        </p:nvSpPr>
        <p:spPr>
          <a:xfrm>
            <a:off x="8648700" y="4380609"/>
            <a:ext cx="2514600" cy="1410591"/>
          </a:xfrm>
          <a:prstGeom prst="roundRect">
            <a:avLst>
              <a:gd name="adj" fmla="val 1919"/>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609427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matchingName="Portfolio #20">
  <p:cSld name="Portfolio #20">
    <p:spTree>
      <p:nvGrpSpPr>
        <p:cNvPr id="1" name="Shape 248"/>
        <p:cNvGrpSpPr/>
        <p:nvPr/>
      </p:nvGrpSpPr>
      <p:grpSpPr>
        <a:xfrm>
          <a:off x="0" y="0"/>
          <a:ext cx="0" cy="0"/>
          <a:chOff x="0" y="0"/>
          <a:chExt cx="0" cy="0"/>
        </a:xfrm>
      </p:grpSpPr>
      <p:sp>
        <p:nvSpPr>
          <p:cNvPr id="249" name="Shape 24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50" name="Shape 25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51" name="Shape 251"/>
          <p:cNvSpPr/>
          <p:nvPr/>
        </p:nvSpPr>
        <p:spPr>
          <a:xfrm>
            <a:off x="7006856" y="3455579"/>
            <a:ext cx="2647507" cy="2335621"/>
          </a:xfrm>
          <a:prstGeom prst="roundRect">
            <a:avLst>
              <a:gd name="adj" fmla="val 1047"/>
            </a:avLst>
          </a:prstGeom>
          <a:solidFill>
            <a:srgbClr val="4E57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2" name="Shape 252"/>
          <p:cNvSpPr/>
          <p:nvPr/>
        </p:nvSpPr>
        <p:spPr>
          <a:xfrm>
            <a:off x="9686257" y="3455579"/>
            <a:ext cx="1477043" cy="2335621"/>
          </a:xfrm>
          <a:prstGeom prst="roundRect">
            <a:avLst>
              <a:gd name="adj" fmla="val 104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 name="Shape 253"/>
          <p:cNvSpPr>
            <a:spLocks noGrp="1"/>
          </p:cNvSpPr>
          <p:nvPr>
            <p:ph type="pic" idx="2"/>
          </p:nvPr>
        </p:nvSpPr>
        <p:spPr>
          <a:xfrm>
            <a:off x="7006856" y="701675"/>
            <a:ext cx="4156444" cy="2727325"/>
          </a:xfrm>
          <a:prstGeom prst="roundRect">
            <a:avLst>
              <a:gd name="adj" fmla="val 226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6889957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matchingName="Dashboard #1">
  <p:cSld name="Dashboard #1">
    <p:spTree>
      <p:nvGrpSpPr>
        <p:cNvPr id="1" name="Shape 254"/>
        <p:cNvGrpSpPr/>
        <p:nvPr/>
      </p:nvGrpSpPr>
      <p:grpSpPr>
        <a:xfrm>
          <a:off x="0" y="0"/>
          <a:ext cx="0" cy="0"/>
          <a:chOff x="0" y="0"/>
          <a:chExt cx="0" cy="0"/>
        </a:xfrm>
      </p:grpSpPr>
      <p:sp>
        <p:nvSpPr>
          <p:cNvPr id="255" name="Shape 25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56" name="Shape 25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57" name="Shape 257"/>
          <p:cNvSpPr>
            <a:spLocks noGrp="1"/>
          </p:cNvSpPr>
          <p:nvPr>
            <p:ph type="pic" idx="2"/>
          </p:nvPr>
        </p:nvSpPr>
        <p:spPr>
          <a:xfrm>
            <a:off x="6178550" y="685800"/>
            <a:ext cx="3100388" cy="3676650"/>
          </a:xfrm>
          <a:prstGeom prst="roundRect">
            <a:avLst>
              <a:gd name="adj" fmla="val 134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8" name="Shape 258"/>
          <p:cNvSpPr>
            <a:spLocks noGrp="1"/>
          </p:cNvSpPr>
          <p:nvPr>
            <p:ph type="pic" idx="3"/>
          </p:nvPr>
        </p:nvSpPr>
        <p:spPr>
          <a:xfrm>
            <a:off x="1793874" y="685800"/>
            <a:ext cx="4297363" cy="2743200"/>
          </a:xfrm>
          <a:prstGeom prst="roundRect">
            <a:avLst>
              <a:gd name="adj" fmla="val 1887"/>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9" name="Shape 259"/>
          <p:cNvSpPr>
            <a:spLocks noGrp="1"/>
          </p:cNvSpPr>
          <p:nvPr>
            <p:ph type="pic" idx="4"/>
          </p:nvPr>
        </p:nvSpPr>
        <p:spPr>
          <a:xfrm>
            <a:off x="1028700" y="3496441"/>
            <a:ext cx="3236913" cy="2296347"/>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2100770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matchingName="Dashboard #2">
  <p:cSld name="Dashboard #2">
    <p:spTree>
      <p:nvGrpSpPr>
        <p:cNvPr id="1" name="Shape 260"/>
        <p:cNvGrpSpPr/>
        <p:nvPr/>
      </p:nvGrpSpPr>
      <p:grpSpPr>
        <a:xfrm>
          <a:off x="0" y="0"/>
          <a:ext cx="0" cy="0"/>
          <a:chOff x="0" y="0"/>
          <a:chExt cx="0" cy="0"/>
        </a:xfrm>
      </p:grpSpPr>
      <p:sp>
        <p:nvSpPr>
          <p:cNvPr id="261" name="Shape 26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62" name="Shape 26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63" name="Shape 263"/>
          <p:cNvSpPr>
            <a:spLocks noGrp="1"/>
          </p:cNvSpPr>
          <p:nvPr>
            <p:ph type="pic" idx="2"/>
          </p:nvPr>
        </p:nvSpPr>
        <p:spPr>
          <a:xfrm>
            <a:off x="1038225" y="3498850"/>
            <a:ext cx="3236913" cy="2668588"/>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4" name="Shape 264"/>
          <p:cNvSpPr>
            <a:spLocks noGrp="1"/>
          </p:cNvSpPr>
          <p:nvPr>
            <p:ph type="pic" idx="3"/>
          </p:nvPr>
        </p:nvSpPr>
        <p:spPr>
          <a:xfrm>
            <a:off x="6162675" y="682625"/>
            <a:ext cx="2360613" cy="2743200"/>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5" name="Shape 265"/>
          <p:cNvSpPr>
            <a:spLocks noGrp="1"/>
          </p:cNvSpPr>
          <p:nvPr>
            <p:ph type="pic" idx="4"/>
          </p:nvPr>
        </p:nvSpPr>
        <p:spPr>
          <a:xfrm>
            <a:off x="8597900" y="3498850"/>
            <a:ext cx="2570163" cy="2668588"/>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997585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eam Single #1">
  <p:cSld name="Team Single #1">
    <p:spTree>
      <p:nvGrpSpPr>
        <p:cNvPr id="1" name="Shape 143"/>
        <p:cNvGrpSpPr/>
        <p:nvPr/>
      </p:nvGrpSpPr>
      <p:grpSpPr>
        <a:xfrm>
          <a:off x="0" y="0"/>
          <a:ext cx="0" cy="0"/>
          <a:chOff x="0" y="0"/>
          <a:chExt cx="0" cy="0"/>
        </a:xfrm>
      </p:grpSpPr>
      <p:sp>
        <p:nvSpPr>
          <p:cNvPr id="144" name="Shape 14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45" name="Shape 14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46" name="Shape 146"/>
          <p:cNvSpPr>
            <a:spLocks noGrp="1"/>
          </p:cNvSpPr>
          <p:nvPr>
            <p:ph type="pic" idx="2"/>
          </p:nvPr>
        </p:nvSpPr>
        <p:spPr>
          <a:xfrm>
            <a:off x="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7" name="Shape 147"/>
          <p:cNvSpPr>
            <a:spLocks noGrp="1"/>
          </p:cNvSpPr>
          <p:nvPr>
            <p:ph type="pic" idx="3"/>
          </p:nvPr>
        </p:nvSpPr>
        <p:spPr>
          <a:xfrm>
            <a:off x="4607150" y="2519475"/>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2465369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matchingName="Right Image">
  <p:cSld name="Right Image">
    <p:spTree>
      <p:nvGrpSpPr>
        <p:cNvPr id="1" name="Shape 266"/>
        <p:cNvGrpSpPr/>
        <p:nvPr/>
      </p:nvGrpSpPr>
      <p:grpSpPr>
        <a:xfrm>
          <a:off x="0" y="0"/>
          <a:ext cx="0" cy="0"/>
          <a:chOff x="0" y="0"/>
          <a:chExt cx="0" cy="0"/>
        </a:xfrm>
      </p:grpSpPr>
      <p:sp>
        <p:nvSpPr>
          <p:cNvPr id="267" name="Shape 26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68" name="Shape 26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69" name="Shape 269"/>
          <p:cNvSpPr>
            <a:spLocks noGrp="1"/>
          </p:cNvSpPr>
          <p:nvPr>
            <p:ph type="pic" idx="2"/>
          </p:nvPr>
        </p:nvSpPr>
        <p:spPr>
          <a:xfrm>
            <a:off x="7004050" y="0"/>
            <a:ext cx="518795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2963639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matchingName="Chart Image">
  <p:cSld name="Chart Image">
    <p:spTree>
      <p:nvGrpSpPr>
        <p:cNvPr id="1" name="Shape 270"/>
        <p:cNvGrpSpPr/>
        <p:nvPr/>
      </p:nvGrpSpPr>
      <p:grpSpPr>
        <a:xfrm>
          <a:off x="0" y="0"/>
          <a:ext cx="0" cy="0"/>
          <a:chOff x="0" y="0"/>
          <a:chExt cx="0" cy="0"/>
        </a:xfrm>
      </p:grpSpPr>
      <p:sp>
        <p:nvSpPr>
          <p:cNvPr id="271" name="Shape 27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72" name="Shape 27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73" name="Shape 273"/>
          <p:cNvSpPr>
            <a:spLocks noGrp="1"/>
          </p:cNvSpPr>
          <p:nvPr>
            <p:ph type="pic" idx="2"/>
          </p:nvPr>
        </p:nvSpPr>
        <p:spPr>
          <a:xfrm>
            <a:off x="1031494" y="4664076"/>
            <a:ext cx="1133856" cy="1133856"/>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4" name="Shape 274"/>
          <p:cNvSpPr>
            <a:spLocks noGrp="1"/>
          </p:cNvSpPr>
          <p:nvPr>
            <p:ph type="pic" idx="3"/>
          </p:nvPr>
        </p:nvSpPr>
        <p:spPr>
          <a:xfrm>
            <a:off x="4589202" y="4664076"/>
            <a:ext cx="1133856" cy="1133856"/>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2675745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matchingName="Testiminiolas">
  <p:cSld name="Testiminiolas">
    <p:spTree>
      <p:nvGrpSpPr>
        <p:cNvPr id="1" name="Shape 275"/>
        <p:cNvGrpSpPr/>
        <p:nvPr/>
      </p:nvGrpSpPr>
      <p:grpSpPr>
        <a:xfrm>
          <a:off x="0" y="0"/>
          <a:ext cx="0" cy="0"/>
          <a:chOff x="0" y="0"/>
          <a:chExt cx="0" cy="0"/>
        </a:xfrm>
      </p:grpSpPr>
      <p:sp>
        <p:nvSpPr>
          <p:cNvPr id="276" name="Shape 27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77" name="Shape 27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78" name="Shape 278"/>
          <p:cNvSpPr>
            <a:spLocks noGrp="1"/>
          </p:cNvSpPr>
          <p:nvPr>
            <p:ph type="pic" idx="2"/>
          </p:nvPr>
        </p:nvSpPr>
        <p:spPr>
          <a:xfrm>
            <a:off x="1028700" y="685800"/>
            <a:ext cx="101346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7043268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matchingName="Mock Up #1">
  <p:cSld name="Mock Up #1">
    <p:spTree>
      <p:nvGrpSpPr>
        <p:cNvPr id="1" name="Shape 279"/>
        <p:cNvGrpSpPr/>
        <p:nvPr/>
      </p:nvGrpSpPr>
      <p:grpSpPr>
        <a:xfrm>
          <a:off x="0" y="0"/>
          <a:ext cx="0" cy="0"/>
          <a:chOff x="0" y="0"/>
          <a:chExt cx="0" cy="0"/>
        </a:xfrm>
      </p:grpSpPr>
      <p:sp>
        <p:nvSpPr>
          <p:cNvPr id="280" name="Shape 2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81" name="Shape 28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82" name="Shape 282"/>
          <p:cNvSpPr>
            <a:spLocks noGrp="1"/>
          </p:cNvSpPr>
          <p:nvPr>
            <p:ph type="pic" idx="2"/>
          </p:nvPr>
        </p:nvSpPr>
        <p:spPr>
          <a:xfrm>
            <a:off x="8674247" y="2339974"/>
            <a:ext cx="2362200" cy="31353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3" name="Shape 283"/>
          <p:cNvSpPr>
            <a:spLocks noGrp="1"/>
          </p:cNvSpPr>
          <p:nvPr>
            <p:ph type="pic" idx="3"/>
          </p:nvPr>
        </p:nvSpPr>
        <p:spPr>
          <a:xfrm>
            <a:off x="5985022" y="3306763"/>
            <a:ext cx="3170238" cy="23606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2508925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matchingName="Mock Up #2">
  <p:cSld name="Mock Up #2">
    <p:spTree>
      <p:nvGrpSpPr>
        <p:cNvPr id="1" name="Shape 284"/>
        <p:cNvGrpSpPr/>
        <p:nvPr/>
      </p:nvGrpSpPr>
      <p:grpSpPr>
        <a:xfrm>
          <a:off x="0" y="0"/>
          <a:ext cx="0" cy="0"/>
          <a:chOff x="0" y="0"/>
          <a:chExt cx="0" cy="0"/>
        </a:xfrm>
      </p:grpSpPr>
      <p:sp>
        <p:nvSpPr>
          <p:cNvPr id="285" name="Shape 28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86" name="Shape 28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87" name="Shape 287"/>
          <p:cNvSpPr>
            <a:spLocks noGrp="1"/>
          </p:cNvSpPr>
          <p:nvPr>
            <p:ph type="pic" idx="2"/>
          </p:nvPr>
        </p:nvSpPr>
        <p:spPr>
          <a:xfrm>
            <a:off x="1152524" y="2681288"/>
            <a:ext cx="4943475" cy="3109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983932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matchingName="Mock Up #3">
  <p:cSld name="Mock Up #3">
    <p:spTree>
      <p:nvGrpSpPr>
        <p:cNvPr id="1" name="Shape 288"/>
        <p:cNvGrpSpPr/>
        <p:nvPr/>
      </p:nvGrpSpPr>
      <p:grpSpPr>
        <a:xfrm>
          <a:off x="0" y="0"/>
          <a:ext cx="0" cy="0"/>
          <a:chOff x="0" y="0"/>
          <a:chExt cx="0" cy="0"/>
        </a:xfrm>
      </p:grpSpPr>
      <p:sp>
        <p:nvSpPr>
          <p:cNvPr id="289" name="Shape 28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90" name="Shape 29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91" name="Shape 291"/>
          <p:cNvSpPr>
            <a:spLocks noGrp="1"/>
          </p:cNvSpPr>
          <p:nvPr>
            <p:ph type="pic" idx="2"/>
          </p:nvPr>
        </p:nvSpPr>
        <p:spPr>
          <a:xfrm>
            <a:off x="6816725" y="2211388"/>
            <a:ext cx="4208463" cy="2541587"/>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5854295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matchingName="Mock Up #4">
  <p:cSld name="Mock Up #4">
    <p:spTree>
      <p:nvGrpSpPr>
        <p:cNvPr id="1" name="Shape 292"/>
        <p:cNvGrpSpPr/>
        <p:nvPr/>
      </p:nvGrpSpPr>
      <p:grpSpPr>
        <a:xfrm>
          <a:off x="0" y="0"/>
          <a:ext cx="0" cy="0"/>
          <a:chOff x="0" y="0"/>
          <a:chExt cx="0" cy="0"/>
        </a:xfrm>
      </p:grpSpPr>
      <p:sp>
        <p:nvSpPr>
          <p:cNvPr id="293" name="Shape 29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94" name="Shape 29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95" name="Shape 295"/>
          <p:cNvSpPr>
            <a:spLocks noGrp="1"/>
          </p:cNvSpPr>
          <p:nvPr>
            <p:ph type="pic" idx="2"/>
          </p:nvPr>
        </p:nvSpPr>
        <p:spPr>
          <a:xfrm>
            <a:off x="6861175" y="2692400"/>
            <a:ext cx="3910013" cy="29527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9691662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matchingName="Mock Up #5">
  <p:cSld name="Mock Up #5">
    <p:spTree>
      <p:nvGrpSpPr>
        <p:cNvPr id="1" name="Shape 296"/>
        <p:cNvGrpSpPr/>
        <p:nvPr/>
      </p:nvGrpSpPr>
      <p:grpSpPr>
        <a:xfrm>
          <a:off x="0" y="0"/>
          <a:ext cx="0" cy="0"/>
          <a:chOff x="0" y="0"/>
          <a:chExt cx="0" cy="0"/>
        </a:xfrm>
      </p:grpSpPr>
      <p:sp>
        <p:nvSpPr>
          <p:cNvPr id="297" name="Shape 29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298" name="Shape 29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99" name="Shape 299"/>
          <p:cNvSpPr>
            <a:spLocks noGrp="1"/>
          </p:cNvSpPr>
          <p:nvPr>
            <p:ph type="pic" idx="2"/>
          </p:nvPr>
        </p:nvSpPr>
        <p:spPr>
          <a:xfrm>
            <a:off x="5487988" y="863600"/>
            <a:ext cx="4941887" cy="313213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0" name="Shape 300"/>
          <p:cNvSpPr>
            <a:spLocks noGrp="1"/>
          </p:cNvSpPr>
          <p:nvPr>
            <p:ph type="pic" idx="3"/>
          </p:nvPr>
        </p:nvSpPr>
        <p:spPr>
          <a:xfrm>
            <a:off x="8796338" y="2471738"/>
            <a:ext cx="2346325" cy="30257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8945940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matchingName="Mock Up #6">
  <p:cSld name="Mock Up #6">
    <p:spTree>
      <p:nvGrpSpPr>
        <p:cNvPr id="1" name="Shape 301"/>
        <p:cNvGrpSpPr/>
        <p:nvPr/>
      </p:nvGrpSpPr>
      <p:grpSpPr>
        <a:xfrm>
          <a:off x="0" y="0"/>
          <a:ext cx="0" cy="0"/>
          <a:chOff x="0" y="0"/>
          <a:chExt cx="0" cy="0"/>
        </a:xfrm>
      </p:grpSpPr>
      <p:sp>
        <p:nvSpPr>
          <p:cNvPr id="302" name="Shape 30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303" name="Shape 30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04" name="Shape 304"/>
          <p:cNvSpPr>
            <a:spLocks noGrp="1"/>
          </p:cNvSpPr>
          <p:nvPr>
            <p:ph type="pic" idx="2"/>
          </p:nvPr>
        </p:nvSpPr>
        <p:spPr>
          <a:xfrm>
            <a:off x="6711951" y="2181225"/>
            <a:ext cx="4281488" cy="258603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0782092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matchingName="Mock Up #7">
  <p:cSld name="Mock Up #7">
    <p:spTree>
      <p:nvGrpSpPr>
        <p:cNvPr id="1" name="Shape 305"/>
        <p:cNvGrpSpPr/>
        <p:nvPr/>
      </p:nvGrpSpPr>
      <p:grpSpPr>
        <a:xfrm>
          <a:off x="0" y="0"/>
          <a:ext cx="0" cy="0"/>
          <a:chOff x="0" y="0"/>
          <a:chExt cx="0" cy="0"/>
        </a:xfrm>
      </p:grpSpPr>
      <p:sp>
        <p:nvSpPr>
          <p:cNvPr id="306" name="Shape 30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307" name="Shape 30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08" name="Shape 308"/>
          <p:cNvSpPr>
            <a:spLocks noGrp="1"/>
          </p:cNvSpPr>
          <p:nvPr>
            <p:ph type="pic" idx="2"/>
          </p:nvPr>
        </p:nvSpPr>
        <p:spPr>
          <a:xfrm>
            <a:off x="5429250" y="2217738"/>
            <a:ext cx="5106988" cy="31940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9" name="Shape 309"/>
          <p:cNvSpPr>
            <a:spLocks noGrp="1"/>
          </p:cNvSpPr>
          <p:nvPr>
            <p:ph type="pic" idx="3"/>
          </p:nvPr>
        </p:nvSpPr>
        <p:spPr>
          <a:xfrm>
            <a:off x="4273550" y="3171825"/>
            <a:ext cx="1854200" cy="2438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430108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Header Full Image">
  <p:cSld name="Header Full Image">
    <p:spTree>
      <p:nvGrpSpPr>
        <p:cNvPr id="1" name="Shape 148"/>
        <p:cNvGrpSpPr/>
        <p:nvPr/>
      </p:nvGrpSpPr>
      <p:grpSpPr>
        <a:xfrm>
          <a:off x="0" y="0"/>
          <a:ext cx="0" cy="0"/>
          <a:chOff x="0" y="0"/>
          <a:chExt cx="0" cy="0"/>
        </a:xfrm>
      </p:grpSpPr>
      <p:sp>
        <p:nvSpPr>
          <p:cNvPr id="149" name="Shape 14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50" name="Shape 15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51" name="Shape 151"/>
          <p:cNvSpPr>
            <a:spLocks noGrp="1"/>
          </p:cNvSpPr>
          <p:nvPr>
            <p:ph type="pic" idx="2"/>
          </p:nvPr>
        </p:nvSpPr>
        <p:spPr>
          <a:xfrm>
            <a:off x="0" y="1"/>
            <a:ext cx="12192000" cy="4730751"/>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0523883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matchingName="Mock Up #8">
  <p:cSld name="Mock Up #8">
    <p:spTree>
      <p:nvGrpSpPr>
        <p:cNvPr id="1" name="Shape 310"/>
        <p:cNvGrpSpPr/>
        <p:nvPr/>
      </p:nvGrpSpPr>
      <p:grpSpPr>
        <a:xfrm>
          <a:off x="0" y="0"/>
          <a:ext cx="0" cy="0"/>
          <a:chOff x="0" y="0"/>
          <a:chExt cx="0" cy="0"/>
        </a:xfrm>
      </p:grpSpPr>
      <p:sp>
        <p:nvSpPr>
          <p:cNvPr id="311" name="Shape 311"/>
          <p:cNvSpPr/>
          <p:nvPr/>
        </p:nvSpPr>
        <p:spPr>
          <a:xfrm>
            <a:off x="0" y="2997819"/>
            <a:ext cx="12192000" cy="3860181"/>
          </a:xfrm>
          <a:prstGeom prst="rect">
            <a:avLst/>
          </a:prstGeom>
          <a:solidFill>
            <a:srgbClr val="4E57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2" name="Shape 3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313" name="Shape 31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14" name="Shape 314"/>
          <p:cNvSpPr>
            <a:spLocks noGrp="1"/>
          </p:cNvSpPr>
          <p:nvPr>
            <p:ph type="pic" idx="2"/>
          </p:nvPr>
        </p:nvSpPr>
        <p:spPr>
          <a:xfrm>
            <a:off x="1457324" y="1338335"/>
            <a:ext cx="4443413" cy="33385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5" name="Shape 315"/>
          <p:cNvSpPr>
            <a:spLocks noGrp="1"/>
          </p:cNvSpPr>
          <p:nvPr>
            <p:ph type="pic" idx="3"/>
          </p:nvPr>
        </p:nvSpPr>
        <p:spPr>
          <a:xfrm>
            <a:off x="4410074" y="2976563"/>
            <a:ext cx="1363663"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7890255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matchingName="Mock Up #9">
  <p:cSld name="Mock Up #9">
    <p:spTree>
      <p:nvGrpSpPr>
        <p:cNvPr id="1" name="Shape 316"/>
        <p:cNvGrpSpPr/>
        <p:nvPr/>
      </p:nvGrpSpPr>
      <p:grpSpPr>
        <a:xfrm>
          <a:off x="0" y="0"/>
          <a:ext cx="0" cy="0"/>
          <a:chOff x="0" y="0"/>
          <a:chExt cx="0" cy="0"/>
        </a:xfrm>
      </p:grpSpPr>
      <p:sp>
        <p:nvSpPr>
          <p:cNvPr id="317" name="Shape 31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318" name="Shape 31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19" name="Shape 319"/>
          <p:cNvSpPr>
            <a:spLocks noGrp="1"/>
          </p:cNvSpPr>
          <p:nvPr>
            <p:ph type="pic" idx="2"/>
          </p:nvPr>
        </p:nvSpPr>
        <p:spPr>
          <a:xfrm>
            <a:off x="1174750" y="2644775"/>
            <a:ext cx="3736975" cy="227806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310658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matchingName="Mock Up #10">
  <p:cSld name="Mock Up #10">
    <p:spTree>
      <p:nvGrpSpPr>
        <p:cNvPr id="1" name="Shape 320"/>
        <p:cNvGrpSpPr/>
        <p:nvPr/>
      </p:nvGrpSpPr>
      <p:grpSpPr>
        <a:xfrm>
          <a:off x="0" y="0"/>
          <a:ext cx="0" cy="0"/>
          <a:chOff x="0" y="0"/>
          <a:chExt cx="0" cy="0"/>
        </a:xfrm>
      </p:grpSpPr>
      <p:sp>
        <p:nvSpPr>
          <p:cNvPr id="321" name="Shape 32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322" name="Shape 32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23" name="Shape 323"/>
          <p:cNvSpPr>
            <a:spLocks noGrp="1"/>
          </p:cNvSpPr>
          <p:nvPr>
            <p:ph type="pic" idx="2"/>
          </p:nvPr>
        </p:nvSpPr>
        <p:spPr>
          <a:xfrm>
            <a:off x="5081588" y="2809875"/>
            <a:ext cx="2041525" cy="267652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5411178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matchingName="Contact Us">
  <p:cSld name="Contact Us">
    <p:spTree>
      <p:nvGrpSpPr>
        <p:cNvPr id="1" name="Shape 324"/>
        <p:cNvGrpSpPr/>
        <p:nvPr/>
      </p:nvGrpSpPr>
      <p:grpSpPr>
        <a:xfrm>
          <a:off x="0" y="0"/>
          <a:ext cx="0" cy="0"/>
          <a:chOff x="0" y="0"/>
          <a:chExt cx="0" cy="0"/>
        </a:xfrm>
      </p:grpSpPr>
      <p:sp>
        <p:nvSpPr>
          <p:cNvPr id="325" name="Shape 32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326" name="Shape 32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27" name="Shape 327"/>
          <p:cNvSpPr>
            <a:spLocks noGrp="1"/>
          </p:cNvSpPr>
          <p:nvPr>
            <p:ph type="pic" idx="2"/>
          </p:nvPr>
        </p:nvSpPr>
        <p:spPr>
          <a:xfrm>
            <a:off x="1028700" y="685800"/>
            <a:ext cx="50673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9696352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matchingName="Header Full Image">
  <p:cSld name="Header Full Image">
    <p:spTree>
      <p:nvGrpSpPr>
        <p:cNvPr id="1" name="Shape 328"/>
        <p:cNvGrpSpPr/>
        <p:nvPr/>
      </p:nvGrpSpPr>
      <p:grpSpPr>
        <a:xfrm>
          <a:off x="0" y="0"/>
          <a:ext cx="0" cy="0"/>
          <a:chOff x="0" y="0"/>
          <a:chExt cx="0" cy="0"/>
        </a:xfrm>
      </p:grpSpPr>
      <p:sp>
        <p:nvSpPr>
          <p:cNvPr id="329" name="Shape 3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330" name="Shape 33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31" name="Shape 331"/>
          <p:cNvSpPr>
            <a:spLocks noGrp="1"/>
          </p:cNvSpPr>
          <p:nvPr>
            <p:ph type="pic" idx="2"/>
          </p:nvPr>
        </p:nvSpPr>
        <p:spPr>
          <a:xfrm>
            <a:off x="0" y="0"/>
            <a:ext cx="12192000" cy="47307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5360886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Tree>
    <p:extLst>
      <p:ext uri="{BB962C8B-B14F-4D97-AF65-F5344CB8AC3E}">
        <p14:creationId xmlns:p14="http://schemas.microsoft.com/office/powerpoint/2010/main" val="19702937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28700" y="2514600"/>
            <a:ext cx="5067300" cy="3273552"/>
          </a:xfrm>
          <a:prstGeom prst="roundRect">
            <a:avLst>
              <a:gd name="adj" fmla="val 93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40696456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97311345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Team Work #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8693888" y="3429000"/>
            <a:ext cx="2469412" cy="2362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583763" y="3429000"/>
            <a:ext cx="2469412" cy="236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3"/>
          </p:nvPr>
        </p:nvSpPr>
        <p:spPr>
          <a:xfrm>
            <a:off x="1028700" y="3429000"/>
            <a:ext cx="2468880" cy="235915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6138863" y="3429000"/>
            <a:ext cx="2468880" cy="235915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3781095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Single Image #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096000" y="3994150"/>
            <a:ext cx="5060950" cy="1797051"/>
          </a:xfrm>
          <a:prstGeom prst="roundRect">
            <a:avLst>
              <a:gd name="adj" fmla="val 2630"/>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2400581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Portfolio #1">
  <p:cSld name="Portfolio #1">
    <p:spTree>
      <p:nvGrpSpPr>
        <p:cNvPr id="1" name="Shape 152"/>
        <p:cNvGrpSpPr/>
        <p:nvPr/>
      </p:nvGrpSpPr>
      <p:grpSpPr>
        <a:xfrm>
          <a:off x="0" y="0"/>
          <a:ext cx="0" cy="0"/>
          <a:chOff x="0" y="0"/>
          <a:chExt cx="0" cy="0"/>
        </a:xfrm>
      </p:grpSpPr>
      <p:sp>
        <p:nvSpPr>
          <p:cNvPr id="153" name="Shape 15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54" name="Shape 15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55" name="Shape 155"/>
          <p:cNvSpPr>
            <a:spLocks noGrp="1"/>
          </p:cNvSpPr>
          <p:nvPr>
            <p:ph type="pic" idx="2"/>
          </p:nvPr>
        </p:nvSpPr>
        <p:spPr>
          <a:xfrm>
            <a:off x="1042989"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6" name="Shape 156"/>
          <p:cNvSpPr>
            <a:spLocks noGrp="1"/>
          </p:cNvSpPr>
          <p:nvPr>
            <p:ph type="pic" idx="3"/>
          </p:nvPr>
        </p:nvSpPr>
        <p:spPr>
          <a:xfrm>
            <a:off x="3594101"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7" name="Shape 157"/>
          <p:cNvSpPr>
            <a:spLocks noGrp="1"/>
          </p:cNvSpPr>
          <p:nvPr>
            <p:ph type="pic" idx="4"/>
          </p:nvPr>
        </p:nvSpPr>
        <p:spPr>
          <a:xfrm>
            <a:off x="6145213"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8" name="Shape 158"/>
          <p:cNvSpPr>
            <a:spLocks noGrp="1"/>
          </p:cNvSpPr>
          <p:nvPr>
            <p:ph type="pic" idx="5"/>
          </p:nvPr>
        </p:nvSpPr>
        <p:spPr>
          <a:xfrm>
            <a:off x="8696324"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9418761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Team Work #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4" name="Rounded Rectangle 3"/>
          <p:cNvSpPr/>
          <p:nvPr userDrawn="1"/>
        </p:nvSpPr>
        <p:spPr>
          <a:xfrm>
            <a:off x="5675144" y="685800"/>
            <a:ext cx="3640951" cy="1790888"/>
          </a:xfrm>
          <a:prstGeom prst="roundRect">
            <a:avLst>
              <a:gd name="adj" fmla="val 24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userDrawn="1"/>
        </p:nvSpPr>
        <p:spPr>
          <a:xfrm>
            <a:off x="5675145" y="4381312"/>
            <a:ext cx="3640950" cy="1790888"/>
          </a:xfrm>
          <a:prstGeom prst="roundRect">
            <a:avLst>
              <a:gd name="adj" fmla="val 12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7525208" y="2533556"/>
            <a:ext cx="3640951" cy="1790888"/>
          </a:xfrm>
          <a:prstGeom prst="roundRect">
            <a:avLst>
              <a:gd name="adj" fmla="val 12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3"/>
          </p:nvPr>
        </p:nvSpPr>
        <p:spPr>
          <a:xfrm>
            <a:off x="1028700" y="685800"/>
            <a:ext cx="4581144" cy="5486400"/>
          </a:xfrm>
          <a:prstGeom prst="roundRect">
            <a:avLst>
              <a:gd name="adj" fmla="val 1525"/>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4"/>
          </p:nvPr>
        </p:nvSpPr>
        <p:spPr>
          <a:xfrm>
            <a:off x="9375775" y="685800"/>
            <a:ext cx="1792224" cy="1792224"/>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5"/>
          </p:nvPr>
        </p:nvSpPr>
        <p:spPr>
          <a:xfrm>
            <a:off x="5675313" y="2533650"/>
            <a:ext cx="1792224" cy="1792224"/>
          </a:xfrm>
          <a:prstGeom prst="roundRect">
            <a:avLst>
              <a:gd name="adj" fmla="val 2592"/>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6"/>
          </p:nvPr>
        </p:nvSpPr>
        <p:spPr>
          <a:xfrm>
            <a:off x="9375775" y="4381500"/>
            <a:ext cx="1792224" cy="1792224"/>
          </a:xfrm>
          <a:prstGeom prst="roundRect">
            <a:avLst>
              <a:gd name="adj" fmla="val 2006"/>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6327379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eam Work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4"/>
          </p:nvPr>
        </p:nvSpPr>
        <p:spPr>
          <a:xfrm>
            <a:off x="10287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35560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60833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7"/>
          </p:nvPr>
        </p:nvSpPr>
        <p:spPr>
          <a:xfrm>
            <a:off x="86106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5276721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eam Work #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1" name="Picture Placeholder 2"/>
          <p:cNvSpPr>
            <a:spLocks noGrp="1"/>
          </p:cNvSpPr>
          <p:nvPr>
            <p:ph type="pic" sz="quarter" idx="14"/>
          </p:nvPr>
        </p:nvSpPr>
        <p:spPr>
          <a:xfrm>
            <a:off x="1028700"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2979996"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4931292"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7"/>
          </p:nvPr>
        </p:nvSpPr>
        <p:spPr>
          <a:xfrm>
            <a:off x="6882588"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8"/>
          </p:nvPr>
        </p:nvSpPr>
        <p:spPr>
          <a:xfrm>
            <a:off x="8833884"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68142430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Team Work #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1" name="Picture Placeholder 2"/>
          <p:cNvSpPr>
            <a:spLocks noGrp="1"/>
          </p:cNvSpPr>
          <p:nvPr>
            <p:ph type="pic" sz="quarter" idx="14"/>
          </p:nvPr>
        </p:nvSpPr>
        <p:spPr>
          <a:xfrm>
            <a:off x="102870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3038475"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504825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7"/>
          </p:nvPr>
        </p:nvSpPr>
        <p:spPr>
          <a:xfrm>
            <a:off x="7058025"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8"/>
          </p:nvPr>
        </p:nvSpPr>
        <p:spPr>
          <a:xfrm>
            <a:off x="906780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4538923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Team Work #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6523038" y="25146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4"/>
          </p:nvPr>
        </p:nvSpPr>
        <p:spPr>
          <a:xfrm>
            <a:off x="8877300" y="25146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5"/>
          </p:nvPr>
        </p:nvSpPr>
        <p:spPr>
          <a:xfrm>
            <a:off x="8877300" y="41910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6"/>
          </p:nvPr>
        </p:nvSpPr>
        <p:spPr>
          <a:xfrm>
            <a:off x="6523038" y="41910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6364330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Team Work #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ounded Rectangle 3"/>
          <p:cNvSpPr/>
          <p:nvPr userDrawn="1"/>
        </p:nvSpPr>
        <p:spPr>
          <a:xfrm>
            <a:off x="2413589" y="2520359"/>
            <a:ext cx="3572541" cy="1481328"/>
          </a:xfrm>
          <a:prstGeom prst="roundRect">
            <a:avLst>
              <a:gd name="adj" fmla="val 37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userDrawn="1"/>
        </p:nvSpPr>
        <p:spPr>
          <a:xfrm>
            <a:off x="2413589" y="4309872"/>
            <a:ext cx="3572541" cy="1481328"/>
          </a:xfrm>
          <a:prstGeom prst="roundRect">
            <a:avLst>
              <a:gd name="adj" fmla="val 37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userDrawn="1"/>
        </p:nvSpPr>
        <p:spPr>
          <a:xfrm>
            <a:off x="7590759" y="4309872"/>
            <a:ext cx="3572541" cy="1481328"/>
          </a:xfrm>
          <a:prstGeom prst="roundRect">
            <a:avLst>
              <a:gd name="adj" fmla="val 374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userDrawn="1"/>
        </p:nvSpPr>
        <p:spPr>
          <a:xfrm>
            <a:off x="7590759" y="2520359"/>
            <a:ext cx="3572541" cy="1481328"/>
          </a:xfrm>
          <a:prstGeom prst="roundRect">
            <a:avLst>
              <a:gd name="adj" fmla="val 374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
          <p:cNvSpPr>
            <a:spLocks noGrp="1"/>
          </p:cNvSpPr>
          <p:nvPr>
            <p:ph type="pic" sz="quarter" idx="14"/>
          </p:nvPr>
        </p:nvSpPr>
        <p:spPr>
          <a:xfrm>
            <a:off x="1028700" y="2525233"/>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5"/>
          </p:nvPr>
        </p:nvSpPr>
        <p:spPr>
          <a:xfrm>
            <a:off x="6210744" y="2519614"/>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6"/>
          </p:nvPr>
        </p:nvSpPr>
        <p:spPr>
          <a:xfrm>
            <a:off x="1028700" y="4314746"/>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17"/>
          </p:nvPr>
        </p:nvSpPr>
        <p:spPr>
          <a:xfrm>
            <a:off x="6210744" y="4314746"/>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81341784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Team Single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4607149" y="2519474"/>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18928506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Header Full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0" y="0"/>
            <a:ext cx="12192000" cy="47307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05953200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Portfolio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42988"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3594100"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145212"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696323"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4717713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Portfolio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24318" y="2513013"/>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3638931" y="2513013"/>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253162" y="2510219"/>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867393" y="2510219"/>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65287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Portfolio #3">
  <p:cSld name="Portfolio #3">
    <p:spTree>
      <p:nvGrpSpPr>
        <p:cNvPr id="1" name="Shape 159"/>
        <p:cNvGrpSpPr/>
        <p:nvPr/>
      </p:nvGrpSpPr>
      <p:grpSpPr>
        <a:xfrm>
          <a:off x="0" y="0"/>
          <a:ext cx="0" cy="0"/>
          <a:chOff x="0" y="0"/>
          <a:chExt cx="0" cy="0"/>
        </a:xfrm>
      </p:grpSpPr>
      <p:sp>
        <p:nvSpPr>
          <p:cNvPr id="160" name="Shape 16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61" name="Shape 16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62" name="Shape 162"/>
          <p:cNvSpPr>
            <a:spLocks noGrp="1"/>
          </p:cNvSpPr>
          <p:nvPr>
            <p:ph type="pic" idx="2"/>
          </p:nvPr>
        </p:nvSpPr>
        <p:spPr>
          <a:xfrm>
            <a:off x="6107113" y="693737"/>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3" name="Shape 163"/>
          <p:cNvSpPr>
            <a:spLocks noGrp="1"/>
          </p:cNvSpPr>
          <p:nvPr>
            <p:ph type="pic" idx="3"/>
          </p:nvPr>
        </p:nvSpPr>
        <p:spPr>
          <a:xfrm>
            <a:off x="8651875" y="693737"/>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4" name="Shape 164"/>
          <p:cNvSpPr>
            <a:spLocks noGrp="1"/>
          </p:cNvSpPr>
          <p:nvPr>
            <p:ph type="pic" idx="4"/>
          </p:nvPr>
        </p:nvSpPr>
        <p:spPr>
          <a:xfrm>
            <a:off x="6107113" y="3448051"/>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5" name="Shape 165"/>
          <p:cNvSpPr>
            <a:spLocks noGrp="1"/>
          </p:cNvSpPr>
          <p:nvPr>
            <p:ph type="pic" idx="5"/>
          </p:nvPr>
        </p:nvSpPr>
        <p:spPr>
          <a:xfrm>
            <a:off x="8651875" y="3448051"/>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9239130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Portfolio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6107113" y="693738"/>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8651875" y="693738"/>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107113" y="3448050"/>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651875" y="3448050"/>
            <a:ext cx="2514600" cy="27249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50840035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Portfolio #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4295555" y="4392943"/>
            <a:ext cx="3234956" cy="1398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3"/>
          </p:nvPr>
        </p:nvSpPr>
        <p:spPr>
          <a:xfrm>
            <a:off x="1028700" y="2514599"/>
            <a:ext cx="3234516" cy="3273425"/>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7560452" y="2514599"/>
            <a:ext cx="3604435" cy="3273425"/>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4297952" y="2512249"/>
            <a:ext cx="3232559" cy="185814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53060866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Portfolio #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1028699" y="701675"/>
            <a:ext cx="4149725" cy="5470525"/>
          </a:xfrm>
          <a:prstGeom prst="roundRect">
            <a:avLst>
              <a:gd name="adj" fmla="val 1217"/>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79257168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Portfolio #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3"/>
          </p:nvPr>
        </p:nvSpPr>
        <p:spPr>
          <a:xfrm>
            <a:off x="6096000" y="701675"/>
            <a:ext cx="2514600" cy="345643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8648700" y="701675"/>
            <a:ext cx="2514600" cy="1975104"/>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8648700" y="2716213"/>
            <a:ext cx="2514600" cy="345643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6096000" y="4200525"/>
            <a:ext cx="2514600" cy="197510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37744309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Portfolio #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9797313" y="4152935"/>
            <a:ext cx="1365987" cy="1638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sz="quarter" idx="14"/>
          </p:nvPr>
        </p:nvSpPr>
        <p:spPr>
          <a:xfrm>
            <a:off x="1028699" y="2514599"/>
            <a:ext cx="3657600" cy="1627632"/>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5"/>
          </p:nvPr>
        </p:nvSpPr>
        <p:spPr>
          <a:xfrm>
            <a:off x="4711699" y="2514599"/>
            <a:ext cx="2304288" cy="3273552"/>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6"/>
          </p:nvPr>
        </p:nvSpPr>
        <p:spPr>
          <a:xfrm>
            <a:off x="7043737" y="2515079"/>
            <a:ext cx="4123944" cy="1618488"/>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7"/>
          </p:nvPr>
        </p:nvSpPr>
        <p:spPr>
          <a:xfrm>
            <a:off x="7043738" y="4153379"/>
            <a:ext cx="2724912" cy="1636776"/>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18"/>
          </p:nvPr>
        </p:nvSpPr>
        <p:spPr>
          <a:xfrm>
            <a:off x="2865437" y="4164012"/>
            <a:ext cx="1819656" cy="1627632"/>
          </a:xfrm>
          <a:prstGeom prst="rect">
            <a:avLst/>
          </a:prstGeom>
          <a:solidFill>
            <a:schemeClr val="accent6">
              <a:lumMod val="50000"/>
            </a:schemeClr>
          </a:solidFill>
        </p:spPr>
        <p:txBody>
          <a:bodyPr/>
          <a:lstStyle>
            <a:lvl1pPr marL="0" indent="0">
              <a:buNone/>
              <a:defRPr sz="1000"/>
            </a:lvl1pPr>
          </a:lstStyle>
          <a:p>
            <a:endParaRPr lang="en-US"/>
          </a:p>
        </p:txBody>
      </p:sp>
      <p:sp>
        <p:nvSpPr>
          <p:cNvPr id="18" name="Picture Placeholder 2"/>
          <p:cNvSpPr>
            <a:spLocks noGrp="1"/>
          </p:cNvSpPr>
          <p:nvPr>
            <p:ph type="pic" sz="quarter" idx="19"/>
          </p:nvPr>
        </p:nvSpPr>
        <p:spPr>
          <a:xfrm>
            <a:off x="1028699" y="4164012"/>
            <a:ext cx="1810512" cy="162763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58350738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Portfolio #8">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2" name="Picture Placeholder 2"/>
          <p:cNvSpPr>
            <a:spLocks noGrp="1"/>
          </p:cNvSpPr>
          <p:nvPr>
            <p:ph type="pic" sz="quarter" idx="18"/>
          </p:nvPr>
        </p:nvSpPr>
        <p:spPr>
          <a:xfrm>
            <a:off x="2878138" y="685800"/>
            <a:ext cx="3639312" cy="363931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9"/>
          </p:nvPr>
        </p:nvSpPr>
        <p:spPr>
          <a:xfrm>
            <a:off x="1028700" y="684213"/>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20"/>
          </p:nvPr>
        </p:nvSpPr>
        <p:spPr>
          <a:xfrm>
            <a:off x="1028700" y="253365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1"/>
          </p:nvPr>
        </p:nvSpPr>
        <p:spPr>
          <a:xfrm>
            <a:off x="1028700"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2"/>
          </p:nvPr>
        </p:nvSpPr>
        <p:spPr>
          <a:xfrm>
            <a:off x="2878138"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23"/>
          </p:nvPr>
        </p:nvSpPr>
        <p:spPr>
          <a:xfrm>
            <a:off x="4729163"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48545819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Portfolio #9">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20"/>
          </p:nvPr>
        </p:nvSpPr>
        <p:spPr>
          <a:xfrm>
            <a:off x="1028699" y="2535237"/>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3615531" y="2535236"/>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22"/>
          </p:nvPr>
        </p:nvSpPr>
        <p:spPr>
          <a:xfrm>
            <a:off x="6202363" y="2535236"/>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8789195" y="2535235"/>
            <a:ext cx="2378075" cy="237807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65087388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Portfolio #10">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0"/>
          </p:nvPr>
        </p:nvSpPr>
        <p:spPr>
          <a:xfrm>
            <a:off x="6096000" y="685800"/>
            <a:ext cx="2487613" cy="548640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1"/>
          </p:nvPr>
        </p:nvSpPr>
        <p:spPr>
          <a:xfrm>
            <a:off x="8678863" y="685800"/>
            <a:ext cx="2487613"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88424534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Portfolio #1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20"/>
          </p:nvPr>
        </p:nvSpPr>
        <p:spPr>
          <a:xfrm>
            <a:off x="6103937" y="2030412"/>
            <a:ext cx="2432304" cy="377647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8526462" y="2030411"/>
            <a:ext cx="3666744" cy="1828800"/>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22"/>
          </p:nvPr>
        </p:nvSpPr>
        <p:spPr>
          <a:xfrm>
            <a:off x="8531224" y="3859212"/>
            <a:ext cx="1828800" cy="194767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10355262" y="3859212"/>
            <a:ext cx="1837944" cy="194767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39204778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Lef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910573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F4EE0D-378D-4D06-B1CC-B704ACEAC4C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4C74509-0406-45B8-899A-D5043BC71B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1C16DF24-EB34-437B-B485-33D3E55C693C}"/>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3D71A318-1886-4A51-8812-832F570C919B}"/>
              </a:ext>
            </a:extLst>
          </p:cNvPr>
          <p:cNvSpPr>
            <a:spLocks noGrp="1"/>
          </p:cNvSpPr>
          <p:nvPr>
            <p:ph type="ftr" sz="quarter" idx="11"/>
          </p:nvPr>
        </p:nvSpPr>
        <p:spPr/>
        <p:txBody>
          <a:bodyPr/>
          <a:lstStyle/>
          <a:p>
            <a:r>
              <a:rPr lang="it-IT"/>
              <a:t>EvoCinema</a:t>
            </a:r>
          </a:p>
        </p:txBody>
      </p:sp>
      <p:sp>
        <p:nvSpPr>
          <p:cNvPr id="6" name="Segnaposto numero diapositiva 5">
            <a:extLst>
              <a:ext uri="{FF2B5EF4-FFF2-40B4-BE49-F238E27FC236}">
                <a16:creationId xmlns:a16="http://schemas.microsoft.com/office/drawing/2014/main" id="{3745835B-F6B4-48DA-9621-A6D008DBFB06}"/>
              </a:ext>
            </a:extLst>
          </p:cNvPr>
          <p:cNvSpPr>
            <a:spLocks noGrp="1"/>
          </p:cNvSpPr>
          <p:nvPr>
            <p:ph type="sldNum" sz="quarter" idx="12"/>
          </p:nvPr>
        </p:nvSpPr>
        <p:spPr/>
        <p:txBody>
          <a:bodyPr/>
          <a:lstStyle/>
          <a:p>
            <a:fld id="{983C3C40-2F46-4955-94D0-9F6FA11ECEE0}" type="slidenum">
              <a:rPr lang="it-IT" smtClean="0"/>
              <a:t>‹N›</a:t>
            </a:fld>
            <a:endParaRPr lang="it-IT"/>
          </a:p>
        </p:txBody>
      </p:sp>
    </p:spTree>
    <p:extLst>
      <p:ext uri="{BB962C8B-B14F-4D97-AF65-F5344CB8AC3E}">
        <p14:creationId xmlns:p14="http://schemas.microsoft.com/office/powerpoint/2010/main" val="10908792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Portfolio #4">
  <p:cSld name="Portfolio #4">
    <p:spTree>
      <p:nvGrpSpPr>
        <p:cNvPr id="1" name="Shape 166"/>
        <p:cNvGrpSpPr/>
        <p:nvPr/>
      </p:nvGrpSpPr>
      <p:grpSpPr>
        <a:xfrm>
          <a:off x="0" y="0"/>
          <a:ext cx="0" cy="0"/>
          <a:chOff x="0" y="0"/>
          <a:chExt cx="0" cy="0"/>
        </a:xfrm>
      </p:grpSpPr>
      <p:sp>
        <p:nvSpPr>
          <p:cNvPr id="167" name="Shape 16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68" name="Shape 16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69" name="Shape 169"/>
          <p:cNvSpPr/>
          <p:nvPr/>
        </p:nvSpPr>
        <p:spPr>
          <a:xfrm>
            <a:off x="4295555" y="4392944"/>
            <a:ext cx="3234956" cy="1398257"/>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70" name="Shape 170"/>
          <p:cNvSpPr>
            <a:spLocks noGrp="1"/>
          </p:cNvSpPr>
          <p:nvPr>
            <p:ph type="pic" idx="2"/>
          </p:nvPr>
        </p:nvSpPr>
        <p:spPr>
          <a:xfrm>
            <a:off x="1028701" y="2514600"/>
            <a:ext cx="3234516" cy="32734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71" name="Shape 171"/>
          <p:cNvSpPr>
            <a:spLocks noGrp="1"/>
          </p:cNvSpPr>
          <p:nvPr>
            <p:ph type="pic" idx="3"/>
          </p:nvPr>
        </p:nvSpPr>
        <p:spPr>
          <a:xfrm>
            <a:off x="7560452" y="2514600"/>
            <a:ext cx="3604435" cy="32734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72" name="Shape 172"/>
          <p:cNvSpPr>
            <a:spLocks noGrp="1"/>
          </p:cNvSpPr>
          <p:nvPr>
            <p:ph type="pic" idx="4"/>
          </p:nvPr>
        </p:nvSpPr>
        <p:spPr>
          <a:xfrm>
            <a:off x="4297953" y="2512250"/>
            <a:ext cx="3232559" cy="185814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4761938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Portfolio #1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6602227" y="4412215"/>
            <a:ext cx="4561072" cy="139626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sz="quarter" idx="22"/>
          </p:nvPr>
        </p:nvSpPr>
        <p:spPr>
          <a:xfrm>
            <a:off x="6602412"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8902699"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24"/>
          </p:nvPr>
        </p:nvSpPr>
        <p:spPr>
          <a:xfrm>
            <a:off x="4302124"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5"/>
          </p:nvPr>
        </p:nvSpPr>
        <p:spPr>
          <a:xfrm>
            <a:off x="1028699" y="2532062"/>
            <a:ext cx="3236976" cy="3273552"/>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6"/>
          </p:nvPr>
        </p:nvSpPr>
        <p:spPr>
          <a:xfrm>
            <a:off x="4302125" y="4411662"/>
            <a:ext cx="2258568" cy="139903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7517905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Portfolio #1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9"/>
          </p:nvPr>
        </p:nvSpPr>
        <p:spPr>
          <a:xfrm>
            <a:off x="1028700"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0"/>
          </p:nvPr>
        </p:nvSpPr>
        <p:spPr>
          <a:xfrm>
            <a:off x="4462463"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7896225"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862840836"/>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Portfolio #1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19"/>
          </p:nvPr>
        </p:nvSpPr>
        <p:spPr>
          <a:xfrm>
            <a:off x="1028700" y="2514599"/>
            <a:ext cx="5029200" cy="3275013"/>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0"/>
          </p:nvPr>
        </p:nvSpPr>
        <p:spPr>
          <a:xfrm>
            <a:off x="6134100" y="2514598"/>
            <a:ext cx="5029200" cy="3275013"/>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04627100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Portfolio #1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8441366" y="3454400"/>
            <a:ext cx="2721933" cy="2717800"/>
          </a:xfrm>
          <a:prstGeom prst="rect">
            <a:avLst/>
          </a:prstGeom>
          <a:gradFill>
            <a:gsLst>
              <a:gs pos="0">
                <a:schemeClr val="accent4"/>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2"/>
          <p:cNvSpPr>
            <a:spLocks noGrp="1"/>
          </p:cNvSpPr>
          <p:nvPr>
            <p:ph type="pic" sz="quarter" idx="22"/>
          </p:nvPr>
        </p:nvSpPr>
        <p:spPr>
          <a:xfrm>
            <a:off x="565943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0" name="Picture Placeholder 2"/>
          <p:cNvSpPr>
            <a:spLocks noGrp="1"/>
          </p:cNvSpPr>
          <p:nvPr>
            <p:ph type="pic" sz="quarter" idx="23"/>
          </p:nvPr>
        </p:nvSpPr>
        <p:spPr>
          <a:xfrm>
            <a:off x="705008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1" name="Picture Placeholder 2"/>
          <p:cNvSpPr>
            <a:spLocks noGrp="1"/>
          </p:cNvSpPr>
          <p:nvPr>
            <p:ph type="pic" sz="quarter" idx="24"/>
          </p:nvPr>
        </p:nvSpPr>
        <p:spPr>
          <a:xfrm>
            <a:off x="844073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2" name="Picture Placeholder 2"/>
          <p:cNvSpPr>
            <a:spLocks noGrp="1"/>
          </p:cNvSpPr>
          <p:nvPr>
            <p:ph type="pic" sz="quarter" idx="25"/>
          </p:nvPr>
        </p:nvSpPr>
        <p:spPr>
          <a:xfrm>
            <a:off x="983138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3" name="Picture Placeholder 2"/>
          <p:cNvSpPr>
            <a:spLocks noGrp="1"/>
          </p:cNvSpPr>
          <p:nvPr>
            <p:ph type="pic" sz="quarter" idx="26"/>
          </p:nvPr>
        </p:nvSpPr>
        <p:spPr>
          <a:xfrm>
            <a:off x="983138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4" name="Picture Placeholder 2"/>
          <p:cNvSpPr>
            <a:spLocks noGrp="1"/>
          </p:cNvSpPr>
          <p:nvPr>
            <p:ph type="pic" sz="quarter" idx="27"/>
          </p:nvPr>
        </p:nvSpPr>
        <p:spPr>
          <a:xfrm>
            <a:off x="844073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5" name="Picture Placeholder 2"/>
          <p:cNvSpPr>
            <a:spLocks noGrp="1"/>
          </p:cNvSpPr>
          <p:nvPr>
            <p:ph type="pic" sz="quarter" idx="28"/>
          </p:nvPr>
        </p:nvSpPr>
        <p:spPr>
          <a:xfrm>
            <a:off x="705008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6" name="Picture Placeholder 2"/>
          <p:cNvSpPr>
            <a:spLocks noGrp="1"/>
          </p:cNvSpPr>
          <p:nvPr>
            <p:ph type="pic" sz="quarter" idx="29"/>
          </p:nvPr>
        </p:nvSpPr>
        <p:spPr>
          <a:xfrm>
            <a:off x="565943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7" name="Picture Placeholder 2"/>
          <p:cNvSpPr>
            <a:spLocks noGrp="1"/>
          </p:cNvSpPr>
          <p:nvPr>
            <p:ph type="pic" sz="quarter" idx="30"/>
          </p:nvPr>
        </p:nvSpPr>
        <p:spPr>
          <a:xfrm>
            <a:off x="7050087" y="34543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8" name="Picture Placeholder 2"/>
          <p:cNvSpPr>
            <a:spLocks noGrp="1"/>
          </p:cNvSpPr>
          <p:nvPr>
            <p:ph type="pic" sz="quarter" idx="31"/>
          </p:nvPr>
        </p:nvSpPr>
        <p:spPr>
          <a:xfrm>
            <a:off x="5659437" y="34543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9" name="Picture Placeholder 2"/>
          <p:cNvSpPr>
            <a:spLocks noGrp="1"/>
          </p:cNvSpPr>
          <p:nvPr>
            <p:ph type="pic" sz="quarter" idx="32"/>
          </p:nvPr>
        </p:nvSpPr>
        <p:spPr>
          <a:xfrm>
            <a:off x="5659437" y="48386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30" name="Picture Placeholder 2"/>
          <p:cNvSpPr>
            <a:spLocks noGrp="1"/>
          </p:cNvSpPr>
          <p:nvPr>
            <p:ph type="pic" sz="quarter" idx="33"/>
          </p:nvPr>
        </p:nvSpPr>
        <p:spPr>
          <a:xfrm>
            <a:off x="7050087" y="48386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4371529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Portfolio #1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2"/>
          </p:nvPr>
        </p:nvSpPr>
        <p:spPr>
          <a:xfrm>
            <a:off x="6096000" y="-1"/>
            <a:ext cx="6096000" cy="3382963"/>
          </a:xfrm>
          <a:prstGeom prst="rect">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3"/>
          </p:nvPr>
        </p:nvSpPr>
        <p:spPr>
          <a:xfrm>
            <a:off x="6096000" y="3475037"/>
            <a:ext cx="6096000" cy="338296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78837122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Portfolio #1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3"/>
          </p:nvPr>
        </p:nvSpPr>
        <p:spPr>
          <a:xfrm>
            <a:off x="1042878"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2804638"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7569193"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9330953"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7447322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Price Tabl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1028700" y="2514600"/>
            <a:ext cx="2363086" cy="3276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619205" y="2514600"/>
            <a:ext cx="2363086" cy="3276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8800214" y="2514600"/>
            <a:ext cx="2363086" cy="3276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209710" y="2514600"/>
            <a:ext cx="2363086" cy="3276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
          <p:cNvSpPr>
            <a:spLocks noGrp="1"/>
          </p:cNvSpPr>
          <p:nvPr>
            <p:ph type="pic" sz="quarter" idx="22"/>
          </p:nvPr>
        </p:nvSpPr>
        <p:spPr>
          <a:xfrm>
            <a:off x="1024639" y="2514600"/>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3"/>
          </p:nvPr>
        </p:nvSpPr>
        <p:spPr>
          <a:xfrm>
            <a:off x="3619057" y="2514600"/>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4"/>
          </p:nvPr>
        </p:nvSpPr>
        <p:spPr>
          <a:xfrm>
            <a:off x="6206239" y="2514599"/>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25"/>
          </p:nvPr>
        </p:nvSpPr>
        <p:spPr>
          <a:xfrm>
            <a:off x="8800214" y="2514598"/>
            <a:ext cx="2363086" cy="134461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55627845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Portfolio #18">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2"/>
          </p:nvPr>
        </p:nvSpPr>
        <p:spPr>
          <a:xfrm>
            <a:off x="1028699" y="701675"/>
            <a:ext cx="4151313" cy="161925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3"/>
          </p:nvPr>
        </p:nvSpPr>
        <p:spPr>
          <a:xfrm>
            <a:off x="1028698" y="2438400"/>
            <a:ext cx="4151313" cy="1619250"/>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4"/>
          </p:nvPr>
        </p:nvSpPr>
        <p:spPr>
          <a:xfrm>
            <a:off x="1028697" y="4175125"/>
            <a:ext cx="4151313" cy="16192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01648438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Portfolio #19">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2"/>
          </p:nvPr>
        </p:nvSpPr>
        <p:spPr>
          <a:xfrm>
            <a:off x="6096000" y="685799"/>
            <a:ext cx="5067300" cy="1800225"/>
          </a:xfrm>
          <a:prstGeom prst="roundRect">
            <a:avLst>
              <a:gd name="adj" fmla="val 3036"/>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3"/>
          </p:nvPr>
        </p:nvSpPr>
        <p:spPr>
          <a:xfrm>
            <a:off x="8648700" y="2514600"/>
            <a:ext cx="2514600" cy="1831975"/>
          </a:xfrm>
          <a:prstGeom prst="roundRect">
            <a:avLst>
              <a:gd name="adj" fmla="val 3036"/>
            </a:avLst>
          </a:prstGeom>
          <a:solidFill>
            <a:schemeClr val="accent6">
              <a:lumMod val="50000"/>
            </a:schemeClr>
          </a:solidFill>
        </p:spPr>
        <p:txBody>
          <a:bodyPr/>
          <a:lstStyle>
            <a:lvl1pPr marL="0" indent="0">
              <a:buNone/>
              <a:defRPr sz="1000"/>
            </a:lvl1pPr>
          </a:lstStyle>
          <a:p>
            <a:endParaRPr lang="en-US"/>
          </a:p>
        </p:txBody>
      </p:sp>
      <p:sp>
        <p:nvSpPr>
          <p:cNvPr id="10" name="Rounded Rectangle 9"/>
          <p:cNvSpPr/>
          <p:nvPr userDrawn="1"/>
        </p:nvSpPr>
        <p:spPr>
          <a:xfrm>
            <a:off x="6095999" y="2514600"/>
            <a:ext cx="2514600" cy="3276600"/>
          </a:xfrm>
          <a:prstGeom prst="roundRect">
            <a:avLst>
              <a:gd name="adj" fmla="val 191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userDrawn="1"/>
        </p:nvSpPr>
        <p:spPr>
          <a:xfrm>
            <a:off x="8648700" y="4380609"/>
            <a:ext cx="2514600" cy="1410591"/>
          </a:xfrm>
          <a:prstGeom prst="roundRect">
            <a:avLst>
              <a:gd name="adj" fmla="val 19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10406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Portfolio #20">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Rounded Rectangle 4"/>
          <p:cNvSpPr/>
          <p:nvPr userDrawn="1"/>
        </p:nvSpPr>
        <p:spPr>
          <a:xfrm>
            <a:off x="7006856" y="3455579"/>
            <a:ext cx="2647507" cy="2335621"/>
          </a:xfrm>
          <a:prstGeom prst="roundRect">
            <a:avLst>
              <a:gd name="adj" fmla="val 104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userDrawn="1"/>
        </p:nvSpPr>
        <p:spPr>
          <a:xfrm>
            <a:off x="9686257" y="3455579"/>
            <a:ext cx="1477043" cy="2335621"/>
          </a:xfrm>
          <a:prstGeom prst="roundRect">
            <a:avLst>
              <a:gd name="adj" fmla="val 104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
          <p:cNvSpPr>
            <a:spLocks noGrp="1"/>
          </p:cNvSpPr>
          <p:nvPr>
            <p:ph type="pic" sz="quarter" idx="22"/>
          </p:nvPr>
        </p:nvSpPr>
        <p:spPr>
          <a:xfrm>
            <a:off x="7006856" y="701675"/>
            <a:ext cx="4156444" cy="2727325"/>
          </a:xfrm>
          <a:prstGeom prst="roundRect">
            <a:avLst>
              <a:gd name="adj" fmla="val 226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759118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Portfolio #5">
  <p:cSld name="Portfolio #5">
    <p:spTree>
      <p:nvGrpSpPr>
        <p:cNvPr id="1" name="Shape 173"/>
        <p:cNvGrpSpPr/>
        <p:nvPr/>
      </p:nvGrpSpPr>
      <p:grpSpPr>
        <a:xfrm>
          <a:off x="0" y="0"/>
          <a:ext cx="0" cy="0"/>
          <a:chOff x="0" y="0"/>
          <a:chExt cx="0" cy="0"/>
        </a:xfrm>
      </p:grpSpPr>
      <p:sp>
        <p:nvSpPr>
          <p:cNvPr id="174" name="Shape 17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75" name="Shape 17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76" name="Shape 176"/>
          <p:cNvSpPr>
            <a:spLocks noGrp="1"/>
          </p:cNvSpPr>
          <p:nvPr>
            <p:ph type="pic" idx="2"/>
          </p:nvPr>
        </p:nvSpPr>
        <p:spPr>
          <a:xfrm>
            <a:off x="1028699" y="701675"/>
            <a:ext cx="4149725" cy="5470525"/>
          </a:xfrm>
          <a:prstGeom prst="roundRect">
            <a:avLst>
              <a:gd name="adj" fmla="val 1217"/>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6434829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ashboard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3"/>
          </p:nvPr>
        </p:nvSpPr>
        <p:spPr>
          <a:xfrm>
            <a:off x="6178550" y="685800"/>
            <a:ext cx="3100388" cy="3676650"/>
          </a:xfrm>
          <a:prstGeom prst="roundRect">
            <a:avLst>
              <a:gd name="adj" fmla="val 1341"/>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4"/>
          </p:nvPr>
        </p:nvSpPr>
        <p:spPr>
          <a:xfrm>
            <a:off x="1793874" y="685800"/>
            <a:ext cx="4297363" cy="2743200"/>
          </a:xfrm>
          <a:prstGeom prst="roundRect">
            <a:avLst>
              <a:gd name="adj" fmla="val 1887"/>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5"/>
          </p:nvPr>
        </p:nvSpPr>
        <p:spPr>
          <a:xfrm>
            <a:off x="1028700" y="3496441"/>
            <a:ext cx="3236913" cy="2296347"/>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38239148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Dashboard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5"/>
          </p:nvPr>
        </p:nvSpPr>
        <p:spPr>
          <a:xfrm>
            <a:off x="1038225" y="3498850"/>
            <a:ext cx="3236913" cy="2668588"/>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6"/>
          </p:nvPr>
        </p:nvSpPr>
        <p:spPr>
          <a:xfrm>
            <a:off x="6162675" y="682625"/>
            <a:ext cx="2360613" cy="2743200"/>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7"/>
          </p:nvPr>
        </p:nvSpPr>
        <p:spPr>
          <a:xfrm>
            <a:off x="8597900" y="3498850"/>
            <a:ext cx="2570163" cy="2668588"/>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31575666"/>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Righ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700405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81950839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Char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6"/>
          <p:cNvSpPr>
            <a:spLocks noGrp="1"/>
          </p:cNvSpPr>
          <p:nvPr>
            <p:ph type="pic" sz="quarter" idx="13"/>
          </p:nvPr>
        </p:nvSpPr>
        <p:spPr>
          <a:xfrm>
            <a:off x="1031494" y="4664076"/>
            <a:ext cx="1133856" cy="1133856"/>
          </a:xfrm>
          <a:prstGeom prst="ellipse">
            <a:avLst/>
          </a:prstGeom>
          <a:solidFill>
            <a:schemeClr val="accent6">
              <a:lumMod val="50000"/>
            </a:schemeClr>
          </a:solidFill>
        </p:spPr>
        <p:txBody>
          <a:bodyPr/>
          <a:lstStyle>
            <a:lvl1pPr marL="0" indent="0">
              <a:buNone/>
              <a:defRPr sz="800"/>
            </a:lvl1pPr>
          </a:lstStyle>
          <a:p>
            <a:endParaRPr lang="en-US"/>
          </a:p>
        </p:txBody>
      </p:sp>
      <p:sp>
        <p:nvSpPr>
          <p:cNvPr id="10" name="Picture Placeholder 6"/>
          <p:cNvSpPr>
            <a:spLocks noGrp="1"/>
          </p:cNvSpPr>
          <p:nvPr>
            <p:ph type="pic" sz="quarter" idx="14"/>
          </p:nvPr>
        </p:nvSpPr>
        <p:spPr>
          <a:xfrm>
            <a:off x="4589202" y="4664076"/>
            <a:ext cx="1133856" cy="1133856"/>
          </a:xfrm>
          <a:prstGeom prst="ellipse">
            <a:avLst/>
          </a:prstGeom>
          <a:solidFill>
            <a:schemeClr val="accent6">
              <a:lumMod val="50000"/>
            </a:schemeClr>
          </a:solidFill>
        </p:spPr>
        <p:txBody>
          <a:bodyPr/>
          <a:lstStyle>
            <a:lvl1pPr marL="0" indent="0">
              <a:buNone/>
              <a:defRPr sz="800"/>
            </a:lvl1pPr>
          </a:lstStyle>
          <a:p>
            <a:endParaRPr lang="en-US"/>
          </a:p>
        </p:txBody>
      </p:sp>
    </p:spTree>
    <p:extLst>
      <p:ext uri="{BB962C8B-B14F-4D97-AF65-F5344CB8AC3E}">
        <p14:creationId xmlns:p14="http://schemas.microsoft.com/office/powerpoint/2010/main" val="196100252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Testiminiolas">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22"/>
          </p:nvPr>
        </p:nvSpPr>
        <p:spPr>
          <a:xfrm>
            <a:off x="1028700" y="685800"/>
            <a:ext cx="101346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91235418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Mock Up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4"/>
          </p:nvPr>
        </p:nvSpPr>
        <p:spPr>
          <a:xfrm>
            <a:off x="8674247" y="2339974"/>
            <a:ext cx="2362200" cy="3135313"/>
          </a:xfrm>
          <a:prstGeom prst="rect">
            <a:avLst/>
          </a:prstGeom>
          <a:solidFill>
            <a:schemeClr val="accent6">
              <a:lumMod val="50000"/>
            </a:schemeClr>
          </a:solidFill>
        </p:spPr>
        <p:txBody>
          <a:bodyPr/>
          <a:lstStyle>
            <a:lvl1pPr marL="0" indent="0">
              <a:buNone/>
              <a:defRPr sz="1000"/>
            </a:lvl1pPr>
          </a:lstStyle>
          <a:p>
            <a:endParaRPr lang="en-US"/>
          </a:p>
        </p:txBody>
      </p:sp>
      <p:sp>
        <p:nvSpPr>
          <p:cNvPr id="3" name="Picture Placeholder 2"/>
          <p:cNvSpPr>
            <a:spLocks noGrp="1"/>
          </p:cNvSpPr>
          <p:nvPr>
            <p:ph type="pic" sz="quarter" idx="13"/>
          </p:nvPr>
        </p:nvSpPr>
        <p:spPr>
          <a:xfrm>
            <a:off x="5985022" y="3306763"/>
            <a:ext cx="3170238" cy="23606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126846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Mock Up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1152524" y="2681288"/>
            <a:ext cx="4943475" cy="31099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088995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Mock Up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EvoCinema</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816725" y="2211388"/>
            <a:ext cx="4208463" cy="2541587"/>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63624862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Mock Up #4">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EvoCinema</a:t>
            </a:r>
          </a:p>
        </p:txBody>
      </p:sp>
      <p:sp>
        <p:nvSpPr>
          <p:cNvPr id="5" name="Slide Number Placeholder 4"/>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6861175" y="2692400"/>
            <a:ext cx="3910013" cy="29527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83102670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Mock Up #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EvoCinema</a:t>
            </a:r>
          </a:p>
        </p:txBody>
      </p:sp>
      <p:sp>
        <p:nvSpPr>
          <p:cNvPr id="4" name="Slide Number Placeholder 3"/>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5487988" y="863600"/>
            <a:ext cx="4941887" cy="3132138"/>
          </a:xfrm>
          <a:prstGeom prst="rect">
            <a:avLst/>
          </a:prstGeom>
          <a:solidFill>
            <a:schemeClr val="accent6">
              <a:lumMod val="50000"/>
            </a:schemeClr>
          </a:solidFill>
        </p:spPr>
        <p:txBody>
          <a:bodyPr/>
          <a:lstStyle>
            <a:lvl1pPr marL="0" indent="0">
              <a:buNone/>
              <a:defRPr sz="1000"/>
            </a:lvl1pPr>
          </a:lstStyle>
          <a:p>
            <a:endParaRPr lang="en-US"/>
          </a:p>
        </p:txBody>
      </p:sp>
      <p:sp>
        <p:nvSpPr>
          <p:cNvPr id="8" name="Picture Placeholder 2"/>
          <p:cNvSpPr>
            <a:spLocks noGrp="1"/>
          </p:cNvSpPr>
          <p:nvPr>
            <p:ph type="pic" sz="quarter" idx="14"/>
          </p:nvPr>
        </p:nvSpPr>
        <p:spPr>
          <a:xfrm>
            <a:off x="8796338" y="2471738"/>
            <a:ext cx="2346325" cy="302577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874702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Portfolio #6">
  <p:cSld name="Portfolio #6">
    <p:spTree>
      <p:nvGrpSpPr>
        <p:cNvPr id="1" name="Shape 177"/>
        <p:cNvGrpSpPr/>
        <p:nvPr/>
      </p:nvGrpSpPr>
      <p:grpSpPr>
        <a:xfrm>
          <a:off x="0" y="0"/>
          <a:ext cx="0" cy="0"/>
          <a:chOff x="0" y="0"/>
          <a:chExt cx="0" cy="0"/>
        </a:xfrm>
      </p:grpSpPr>
      <p:sp>
        <p:nvSpPr>
          <p:cNvPr id="178" name="Shape 17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79" name="Shape 17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80" name="Shape 180"/>
          <p:cNvSpPr>
            <a:spLocks noGrp="1"/>
          </p:cNvSpPr>
          <p:nvPr>
            <p:ph type="pic" idx="2"/>
          </p:nvPr>
        </p:nvSpPr>
        <p:spPr>
          <a:xfrm>
            <a:off x="6096000" y="701675"/>
            <a:ext cx="2514600" cy="34564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1" name="Shape 181"/>
          <p:cNvSpPr>
            <a:spLocks noGrp="1"/>
          </p:cNvSpPr>
          <p:nvPr>
            <p:ph type="pic" idx="3"/>
          </p:nvPr>
        </p:nvSpPr>
        <p:spPr>
          <a:xfrm>
            <a:off x="8648700" y="701675"/>
            <a:ext cx="2514600" cy="197510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2" name="Shape 182"/>
          <p:cNvSpPr>
            <a:spLocks noGrp="1"/>
          </p:cNvSpPr>
          <p:nvPr>
            <p:ph type="pic" idx="4"/>
          </p:nvPr>
        </p:nvSpPr>
        <p:spPr>
          <a:xfrm>
            <a:off x="8648700" y="2716213"/>
            <a:ext cx="2514600" cy="34564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3" name="Shape 183"/>
          <p:cNvSpPr>
            <a:spLocks noGrp="1"/>
          </p:cNvSpPr>
          <p:nvPr>
            <p:ph type="pic" idx="5"/>
          </p:nvPr>
        </p:nvSpPr>
        <p:spPr>
          <a:xfrm>
            <a:off x="6096000" y="4200525"/>
            <a:ext cx="2514600" cy="197510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063375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Mock Up #6">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711951" y="2181225"/>
            <a:ext cx="4281488" cy="2586038"/>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68484867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Mock Up #7">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8" name="Picture Placeholder 2"/>
          <p:cNvSpPr>
            <a:spLocks noGrp="1"/>
          </p:cNvSpPr>
          <p:nvPr>
            <p:ph type="pic" sz="quarter" idx="13"/>
          </p:nvPr>
        </p:nvSpPr>
        <p:spPr>
          <a:xfrm>
            <a:off x="5429250" y="2217738"/>
            <a:ext cx="5106988" cy="3194050"/>
          </a:xfrm>
          <a:prstGeom prst="rect">
            <a:avLst/>
          </a:prstGeom>
          <a:solidFill>
            <a:schemeClr val="accent6">
              <a:lumMod val="50000"/>
            </a:schemeClr>
          </a:solidFill>
        </p:spPr>
        <p:txBody>
          <a:bodyPr/>
          <a:lstStyle>
            <a:lvl1pPr marL="0" indent="0">
              <a:buNone/>
              <a:defRPr sz="1000"/>
            </a:lvl1pPr>
          </a:lstStyle>
          <a:p>
            <a:endParaRPr lang="en-US"/>
          </a:p>
        </p:txBody>
      </p:sp>
      <p:sp>
        <p:nvSpPr>
          <p:cNvPr id="9" name="Picture Placeholder 2"/>
          <p:cNvSpPr>
            <a:spLocks noGrp="1"/>
          </p:cNvSpPr>
          <p:nvPr>
            <p:ph type="pic" sz="quarter" idx="14"/>
          </p:nvPr>
        </p:nvSpPr>
        <p:spPr>
          <a:xfrm>
            <a:off x="4273550" y="3171825"/>
            <a:ext cx="1854200" cy="2438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14070068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Mock Up #8">
    <p:spTree>
      <p:nvGrpSpPr>
        <p:cNvPr id="1" name=""/>
        <p:cNvGrpSpPr/>
        <p:nvPr/>
      </p:nvGrpSpPr>
      <p:grpSpPr>
        <a:xfrm>
          <a:off x="0" y="0"/>
          <a:ext cx="0" cy="0"/>
          <a:chOff x="0" y="0"/>
          <a:chExt cx="0" cy="0"/>
        </a:xfrm>
      </p:grpSpPr>
      <p:sp>
        <p:nvSpPr>
          <p:cNvPr id="8" name="Rectangle 7"/>
          <p:cNvSpPr/>
          <p:nvPr userDrawn="1"/>
        </p:nvSpPr>
        <p:spPr>
          <a:xfrm>
            <a:off x="0" y="2997819"/>
            <a:ext cx="12192000" cy="38601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EvoCinema</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9" name="Picture Placeholder 2"/>
          <p:cNvSpPr>
            <a:spLocks noGrp="1"/>
          </p:cNvSpPr>
          <p:nvPr>
            <p:ph type="pic" sz="quarter" idx="13"/>
          </p:nvPr>
        </p:nvSpPr>
        <p:spPr>
          <a:xfrm>
            <a:off x="1457324" y="1338335"/>
            <a:ext cx="4443413" cy="333851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4410074" y="2976563"/>
            <a:ext cx="1363663"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3299032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Mock Up #9">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1174750" y="2644775"/>
            <a:ext cx="3736975" cy="227806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0254525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Mock Up #10">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5081588" y="2809875"/>
            <a:ext cx="2041525" cy="267652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92734900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61175029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EvoCinema</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284649786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matchingName="Header Image">
  <p:cSld name="1_Header Image">
    <p:spTree>
      <p:nvGrpSpPr>
        <p:cNvPr id="1" name="Shape 13"/>
        <p:cNvGrpSpPr/>
        <p:nvPr/>
      </p:nvGrpSpPr>
      <p:grpSpPr>
        <a:xfrm>
          <a:off x="0" y="0"/>
          <a:ext cx="0" cy="0"/>
          <a:chOff x="0" y="0"/>
          <a:chExt cx="0" cy="0"/>
        </a:xfrm>
      </p:grpSpPr>
      <p:sp>
        <p:nvSpPr>
          <p:cNvPr id="14" name="Shape 1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5" name="Shape 1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6" name="Shape 16"/>
          <p:cNvSpPr>
            <a:spLocks noGrp="1"/>
          </p:cNvSpPr>
          <p:nvPr>
            <p:ph type="pic" idx="2"/>
          </p:nvPr>
        </p:nvSpPr>
        <p:spPr>
          <a:xfrm>
            <a:off x="0" y="0"/>
            <a:ext cx="12192000"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29046386"/>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Shape 11"/>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Shape 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143498279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420724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Portfolio #7">
  <p:cSld name="Portfolio #7">
    <p:spTree>
      <p:nvGrpSpPr>
        <p:cNvPr id="1" name="Shape 184"/>
        <p:cNvGrpSpPr/>
        <p:nvPr/>
      </p:nvGrpSpPr>
      <p:grpSpPr>
        <a:xfrm>
          <a:off x="0" y="0"/>
          <a:ext cx="0" cy="0"/>
          <a:chOff x="0" y="0"/>
          <a:chExt cx="0" cy="0"/>
        </a:xfrm>
      </p:grpSpPr>
      <p:sp>
        <p:nvSpPr>
          <p:cNvPr id="185" name="Shape 18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86" name="Shape 18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87" name="Shape 187"/>
          <p:cNvSpPr/>
          <p:nvPr/>
        </p:nvSpPr>
        <p:spPr>
          <a:xfrm>
            <a:off x="9797313" y="4152935"/>
            <a:ext cx="1365987" cy="16383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88" name="Shape 188"/>
          <p:cNvSpPr>
            <a:spLocks noGrp="1"/>
          </p:cNvSpPr>
          <p:nvPr>
            <p:ph type="pic" idx="2"/>
          </p:nvPr>
        </p:nvSpPr>
        <p:spPr>
          <a:xfrm>
            <a:off x="1028699" y="2514599"/>
            <a:ext cx="3657600"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9" name="Shape 189"/>
          <p:cNvSpPr>
            <a:spLocks noGrp="1"/>
          </p:cNvSpPr>
          <p:nvPr>
            <p:ph type="pic" idx="3"/>
          </p:nvPr>
        </p:nvSpPr>
        <p:spPr>
          <a:xfrm>
            <a:off x="4711699" y="2514599"/>
            <a:ext cx="2304288" cy="32735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0" name="Shape 190"/>
          <p:cNvSpPr>
            <a:spLocks noGrp="1"/>
          </p:cNvSpPr>
          <p:nvPr>
            <p:ph type="pic" idx="4"/>
          </p:nvPr>
        </p:nvSpPr>
        <p:spPr>
          <a:xfrm>
            <a:off x="7043737" y="2515079"/>
            <a:ext cx="4123944" cy="16184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1" name="Shape 191"/>
          <p:cNvSpPr>
            <a:spLocks noGrp="1"/>
          </p:cNvSpPr>
          <p:nvPr>
            <p:ph type="pic" idx="5"/>
          </p:nvPr>
        </p:nvSpPr>
        <p:spPr>
          <a:xfrm>
            <a:off x="7043739" y="4153379"/>
            <a:ext cx="2724912" cy="1636776"/>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2" name="Shape 192"/>
          <p:cNvSpPr>
            <a:spLocks noGrp="1"/>
          </p:cNvSpPr>
          <p:nvPr>
            <p:ph type="pic" idx="6"/>
          </p:nvPr>
        </p:nvSpPr>
        <p:spPr>
          <a:xfrm>
            <a:off x="2865437" y="4164012"/>
            <a:ext cx="1819656"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3" name="Shape 193"/>
          <p:cNvSpPr>
            <a:spLocks noGrp="1"/>
          </p:cNvSpPr>
          <p:nvPr>
            <p:ph type="pic" idx="7"/>
          </p:nvPr>
        </p:nvSpPr>
        <p:spPr>
          <a:xfrm>
            <a:off x="1028699" y="4164012"/>
            <a:ext cx="1810512"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4178829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172080596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Shape 2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Shape 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28453303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395746846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matchingName="One column text">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Shape 30"/>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Shape 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1067653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Shape 3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99358560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35"/>
        <p:cNvGrpSpPr/>
        <p:nvPr/>
      </p:nvGrpSpPr>
      <p:grpSpPr>
        <a:xfrm>
          <a:off x="0" y="0"/>
          <a:ext cx="0" cy="0"/>
          <a:chOff x="0" y="0"/>
          <a:chExt cx="0" cy="0"/>
        </a:xfrm>
      </p:grpSpPr>
      <p:sp>
        <p:nvSpPr>
          <p:cNvPr id="36" name="Shape 3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37" name="Shape 37"/>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Shape 3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Shape 3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Shape 4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340383700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78273452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endParaRPr/>
          </a:p>
        </p:txBody>
      </p:sp>
      <p:sp>
        <p:nvSpPr>
          <p:cNvPr id="46" name="Shape 46"/>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Shape 4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824646562"/>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70632791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matchingName="Single Image">
  <p:cSld name="Single Image">
    <p:spTree>
      <p:nvGrpSpPr>
        <p:cNvPr id="1" name="Shape 50"/>
        <p:cNvGrpSpPr/>
        <p:nvPr/>
      </p:nvGrpSpPr>
      <p:grpSpPr>
        <a:xfrm>
          <a:off x="0" y="0"/>
          <a:ext cx="0" cy="0"/>
          <a:chOff x="0" y="0"/>
          <a:chExt cx="0" cy="0"/>
        </a:xfrm>
      </p:grpSpPr>
      <p:sp>
        <p:nvSpPr>
          <p:cNvPr id="51" name="Shape 51"/>
          <p:cNvSpPr txBox="1">
            <a:spLocks noGrp="1"/>
          </p:cNvSpPr>
          <p:nvPr>
            <p:ph type="ftr" idx="11"/>
          </p:nvPr>
        </p:nvSpPr>
        <p:spPr>
          <a:xfrm>
            <a:off x="4038600" y="6356351"/>
            <a:ext cx="4114800" cy="3652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52" name="Shape 52"/>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3" name="Shape 53"/>
          <p:cNvSpPr>
            <a:spLocks noGrp="1"/>
          </p:cNvSpPr>
          <p:nvPr>
            <p:ph type="pic" idx="2"/>
          </p:nvPr>
        </p:nvSpPr>
        <p:spPr>
          <a:xfrm>
            <a:off x="1028700" y="2514600"/>
            <a:ext cx="5067200" cy="3273600"/>
          </a:xfrm>
          <a:prstGeom prst="roundRect">
            <a:avLst>
              <a:gd name="adj" fmla="val 93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279524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Portfolio #8">
  <p:cSld name="Portfolio #8">
    <p:spTree>
      <p:nvGrpSpPr>
        <p:cNvPr id="1" name="Shape 194"/>
        <p:cNvGrpSpPr/>
        <p:nvPr/>
      </p:nvGrpSpPr>
      <p:grpSpPr>
        <a:xfrm>
          <a:off x="0" y="0"/>
          <a:ext cx="0" cy="0"/>
          <a:chOff x="0" y="0"/>
          <a:chExt cx="0" cy="0"/>
        </a:xfrm>
      </p:grpSpPr>
      <p:sp>
        <p:nvSpPr>
          <p:cNvPr id="195" name="Shape 19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96" name="Shape 19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97" name="Shape 197"/>
          <p:cNvSpPr>
            <a:spLocks noGrp="1"/>
          </p:cNvSpPr>
          <p:nvPr>
            <p:ph type="pic" idx="2"/>
          </p:nvPr>
        </p:nvSpPr>
        <p:spPr>
          <a:xfrm>
            <a:off x="2878139" y="685800"/>
            <a:ext cx="3639312" cy="36393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8" name="Shape 198"/>
          <p:cNvSpPr>
            <a:spLocks noGrp="1"/>
          </p:cNvSpPr>
          <p:nvPr>
            <p:ph type="pic" idx="3"/>
          </p:nvPr>
        </p:nvSpPr>
        <p:spPr>
          <a:xfrm>
            <a:off x="1028700" y="684213"/>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9" name="Shape 199"/>
          <p:cNvSpPr>
            <a:spLocks noGrp="1"/>
          </p:cNvSpPr>
          <p:nvPr>
            <p:ph type="pic" idx="4"/>
          </p:nvPr>
        </p:nvSpPr>
        <p:spPr>
          <a:xfrm>
            <a:off x="1028700" y="2533651"/>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0" name="Shape 200"/>
          <p:cNvSpPr>
            <a:spLocks noGrp="1"/>
          </p:cNvSpPr>
          <p:nvPr>
            <p:ph type="pic" idx="5"/>
          </p:nvPr>
        </p:nvSpPr>
        <p:spPr>
          <a:xfrm>
            <a:off x="1028700"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1" name="Shape 201"/>
          <p:cNvSpPr>
            <a:spLocks noGrp="1"/>
          </p:cNvSpPr>
          <p:nvPr>
            <p:ph type="pic" idx="6"/>
          </p:nvPr>
        </p:nvSpPr>
        <p:spPr>
          <a:xfrm>
            <a:off x="2878139"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2" name="Shape 202"/>
          <p:cNvSpPr>
            <a:spLocks noGrp="1"/>
          </p:cNvSpPr>
          <p:nvPr>
            <p:ph type="pic" idx="7"/>
          </p:nvPr>
        </p:nvSpPr>
        <p:spPr>
          <a:xfrm>
            <a:off x="4729163"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3136603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54"/>
        <p:cNvGrpSpPr/>
        <p:nvPr/>
      </p:nvGrpSpPr>
      <p:grpSpPr>
        <a:xfrm>
          <a:off x="0" y="0"/>
          <a:ext cx="0" cy="0"/>
          <a:chOff x="0" y="0"/>
          <a:chExt cx="0" cy="0"/>
        </a:xfrm>
      </p:grpSpPr>
      <p:sp>
        <p:nvSpPr>
          <p:cNvPr id="55" name="Shape 55"/>
          <p:cNvSpPr txBox="1">
            <a:spLocks noGrp="1"/>
          </p:cNvSpPr>
          <p:nvPr>
            <p:ph type="ftr" idx="11"/>
          </p:nvPr>
        </p:nvSpPr>
        <p:spPr>
          <a:xfrm>
            <a:off x="4038600" y="6356351"/>
            <a:ext cx="4114800" cy="3652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56" name="Shape 56"/>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417468653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Tree>
    <p:extLst>
      <p:ext uri="{BB962C8B-B14F-4D97-AF65-F5344CB8AC3E}">
        <p14:creationId xmlns:p14="http://schemas.microsoft.com/office/powerpoint/2010/main" val="189070985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28700" y="2514600"/>
            <a:ext cx="5067300" cy="3273552"/>
          </a:xfrm>
          <a:prstGeom prst="roundRect">
            <a:avLst>
              <a:gd name="adj" fmla="val 93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52994080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194813703"/>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Team Work #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8693888" y="3429000"/>
            <a:ext cx="2469412" cy="2362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583763" y="3429000"/>
            <a:ext cx="2469412" cy="236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3"/>
          </p:nvPr>
        </p:nvSpPr>
        <p:spPr>
          <a:xfrm>
            <a:off x="1028700" y="3429000"/>
            <a:ext cx="2468880" cy="235915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6138863" y="3429000"/>
            <a:ext cx="2468880" cy="235915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246638982"/>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Single Image #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096000" y="3994150"/>
            <a:ext cx="5060950" cy="1797051"/>
          </a:xfrm>
          <a:prstGeom prst="roundRect">
            <a:avLst>
              <a:gd name="adj" fmla="val 2630"/>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7284805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Team Work #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4" name="Rounded Rectangle 3"/>
          <p:cNvSpPr/>
          <p:nvPr userDrawn="1"/>
        </p:nvSpPr>
        <p:spPr>
          <a:xfrm>
            <a:off x="5675144" y="685800"/>
            <a:ext cx="3640951" cy="1790888"/>
          </a:xfrm>
          <a:prstGeom prst="roundRect">
            <a:avLst>
              <a:gd name="adj" fmla="val 24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userDrawn="1"/>
        </p:nvSpPr>
        <p:spPr>
          <a:xfrm>
            <a:off x="5675145" y="4381312"/>
            <a:ext cx="3640950" cy="1790888"/>
          </a:xfrm>
          <a:prstGeom prst="roundRect">
            <a:avLst>
              <a:gd name="adj" fmla="val 12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7525208" y="2533556"/>
            <a:ext cx="3640951" cy="1790888"/>
          </a:xfrm>
          <a:prstGeom prst="roundRect">
            <a:avLst>
              <a:gd name="adj" fmla="val 12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3"/>
          </p:nvPr>
        </p:nvSpPr>
        <p:spPr>
          <a:xfrm>
            <a:off x="1028700" y="685800"/>
            <a:ext cx="4581144" cy="5486400"/>
          </a:xfrm>
          <a:prstGeom prst="roundRect">
            <a:avLst>
              <a:gd name="adj" fmla="val 1525"/>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4"/>
          </p:nvPr>
        </p:nvSpPr>
        <p:spPr>
          <a:xfrm>
            <a:off x="9375775" y="685800"/>
            <a:ext cx="1792224" cy="1792224"/>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5"/>
          </p:nvPr>
        </p:nvSpPr>
        <p:spPr>
          <a:xfrm>
            <a:off x="5675313" y="2533650"/>
            <a:ext cx="1792224" cy="1792224"/>
          </a:xfrm>
          <a:prstGeom prst="roundRect">
            <a:avLst>
              <a:gd name="adj" fmla="val 2592"/>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6"/>
          </p:nvPr>
        </p:nvSpPr>
        <p:spPr>
          <a:xfrm>
            <a:off x="9375775" y="4381500"/>
            <a:ext cx="1792224" cy="1792224"/>
          </a:xfrm>
          <a:prstGeom prst="roundRect">
            <a:avLst>
              <a:gd name="adj" fmla="val 2006"/>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99272656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eam Work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4"/>
          </p:nvPr>
        </p:nvSpPr>
        <p:spPr>
          <a:xfrm>
            <a:off x="10287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35560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60833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7"/>
          </p:nvPr>
        </p:nvSpPr>
        <p:spPr>
          <a:xfrm>
            <a:off x="86106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65231401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Team Work #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1" name="Picture Placeholder 2"/>
          <p:cNvSpPr>
            <a:spLocks noGrp="1"/>
          </p:cNvSpPr>
          <p:nvPr>
            <p:ph type="pic" sz="quarter" idx="14"/>
          </p:nvPr>
        </p:nvSpPr>
        <p:spPr>
          <a:xfrm>
            <a:off x="1028700"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2979996"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4931292"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7"/>
          </p:nvPr>
        </p:nvSpPr>
        <p:spPr>
          <a:xfrm>
            <a:off x="6882588"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8"/>
          </p:nvPr>
        </p:nvSpPr>
        <p:spPr>
          <a:xfrm>
            <a:off x="8833884"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568136577"/>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Team Work #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1" name="Picture Placeholder 2"/>
          <p:cNvSpPr>
            <a:spLocks noGrp="1"/>
          </p:cNvSpPr>
          <p:nvPr>
            <p:ph type="pic" sz="quarter" idx="14"/>
          </p:nvPr>
        </p:nvSpPr>
        <p:spPr>
          <a:xfrm>
            <a:off x="102870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3038475"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504825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7"/>
          </p:nvPr>
        </p:nvSpPr>
        <p:spPr>
          <a:xfrm>
            <a:off x="7058025"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8"/>
          </p:nvPr>
        </p:nvSpPr>
        <p:spPr>
          <a:xfrm>
            <a:off x="906780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417891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Portfolio #9">
  <p:cSld name="Portfolio #9">
    <p:spTree>
      <p:nvGrpSpPr>
        <p:cNvPr id="1" name="Shape 203"/>
        <p:cNvGrpSpPr/>
        <p:nvPr/>
      </p:nvGrpSpPr>
      <p:grpSpPr>
        <a:xfrm>
          <a:off x="0" y="0"/>
          <a:ext cx="0" cy="0"/>
          <a:chOff x="0" y="0"/>
          <a:chExt cx="0" cy="0"/>
        </a:xfrm>
      </p:grpSpPr>
      <p:sp>
        <p:nvSpPr>
          <p:cNvPr id="204" name="Shape 20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05" name="Shape 20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06" name="Shape 206"/>
          <p:cNvSpPr>
            <a:spLocks noGrp="1"/>
          </p:cNvSpPr>
          <p:nvPr>
            <p:ph type="pic" idx="2"/>
          </p:nvPr>
        </p:nvSpPr>
        <p:spPr>
          <a:xfrm>
            <a:off x="1028699" y="2535237"/>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7" name="Shape 207"/>
          <p:cNvSpPr>
            <a:spLocks noGrp="1"/>
          </p:cNvSpPr>
          <p:nvPr>
            <p:ph type="pic" idx="3"/>
          </p:nvPr>
        </p:nvSpPr>
        <p:spPr>
          <a:xfrm>
            <a:off x="3615531" y="2535236"/>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8" name="Shape 208"/>
          <p:cNvSpPr>
            <a:spLocks noGrp="1"/>
          </p:cNvSpPr>
          <p:nvPr>
            <p:ph type="pic" idx="4"/>
          </p:nvPr>
        </p:nvSpPr>
        <p:spPr>
          <a:xfrm>
            <a:off x="6202362" y="2535236"/>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9" name="Shape 209"/>
          <p:cNvSpPr>
            <a:spLocks noGrp="1"/>
          </p:cNvSpPr>
          <p:nvPr>
            <p:ph type="pic" idx="5"/>
          </p:nvPr>
        </p:nvSpPr>
        <p:spPr>
          <a:xfrm>
            <a:off x="8789195" y="2535235"/>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3160232"/>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Team Work #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6523038" y="25146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4"/>
          </p:nvPr>
        </p:nvSpPr>
        <p:spPr>
          <a:xfrm>
            <a:off x="8877300" y="25146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5"/>
          </p:nvPr>
        </p:nvSpPr>
        <p:spPr>
          <a:xfrm>
            <a:off x="8877300" y="41910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6"/>
          </p:nvPr>
        </p:nvSpPr>
        <p:spPr>
          <a:xfrm>
            <a:off x="6523038" y="41910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0359843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Team Work #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ounded Rectangle 3"/>
          <p:cNvSpPr/>
          <p:nvPr userDrawn="1"/>
        </p:nvSpPr>
        <p:spPr>
          <a:xfrm>
            <a:off x="2413589" y="2520359"/>
            <a:ext cx="3572541" cy="1481328"/>
          </a:xfrm>
          <a:prstGeom prst="roundRect">
            <a:avLst>
              <a:gd name="adj" fmla="val 37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userDrawn="1"/>
        </p:nvSpPr>
        <p:spPr>
          <a:xfrm>
            <a:off x="2413589" y="4309872"/>
            <a:ext cx="3572541" cy="1481328"/>
          </a:xfrm>
          <a:prstGeom prst="roundRect">
            <a:avLst>
              <a:gd name="adj" fmla="val 37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userDrawn="1"/>
        </p:nvSpPr>
        <p:spPr>
          <a:xfrm>
            <a:off x="7590759" y="4309872"/>
            <a:ext cx="3572541" cy="1481328"/>
          </a:xfrm>
          <a:prstGeom prst="roundRect">
            <a:avLst>
              <a:gd name="adj" fmla="val 374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userDrawn="1"/>
        </p:nvSpPr>
        <p:spPr>
          <a:xfrm>
            <a:off x="7590759" y="2520359"/>
            <a:ext cx="3572541" cy="1481328"/>
          </a:xfrm>
          <a:prstGeom prst="roundRect">
            <a:avLst>
              <a:gd name="adj" fmla="val 374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
          <p:cNvSpPr>
            <a:spLocks noGrp="1"/>
          </p:cNvSpPr>
          <p:nvPr>
            <p:ph type="pic" sz="quarter" idx="14"/>
          </p:nvPr>
        </p:nvSpPr>
        <p:spPr>
          <a:xfrm>
            <a:off x="1028700" y="2525233"/>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5"/>
          </p:nvPr>
        </p:nvSpPr>
        <p:spPr>
          <a:xfrm>
            <a:off x="6210744" y="2519614"/>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6"/>
          </p:nvPr>
        </p:nvSpPr>
        <p:spPr>
          <a:xfrm>
            <a:off x="1028700" y="4314746"/>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17"/>
          </p:nvPr>
        </p:nvSpPr>
        <p:spPr>
          <a:xfrm>
            <a:off x="6210744" y="4314746"/>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55928400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Team Single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4607149" y="2519474"/>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035820343"/>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Header Full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0" y="0"/>
            <a:ext cx="12192000" cy="47307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596291570"/>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Portfolio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42988"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3594100"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145212"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696323"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56832757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Portfolio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24318" y="2513013"/>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3638931" y="2513013"/>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253162" y="2510219"/>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867393" y="2510219"/>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99195961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Portfolio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6107113" y="693738"/>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8651875" y="693738"/>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107113" y="3448050"/>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651875" y="3448050"/>
            <a:ext cx="2514600" cy="27249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88193808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Portfolio #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4295555" y="4392943"/>
            <a:ext cx="3234956" cy="1398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3"/>
          </p:nvPr>
        </p:nvSpPr>
        <p:spPr>
          <a:xfrm>
            <a:off x="1028700" y="2514599"/>
            <a:ext cx="3234516" cy="3273425"/>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7560452" y="2514599"/>
            <a:ext cx="3604435" cy="3273425"/>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4297952" y="2512249"/>
            <a:ext cx="3232559" cy="185814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10653278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Portfolio #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1028699" y="701675"/>
            <a:ext cx="4149725" cy="5470525"/>
          </a:xfrm>
          <a:prstGeom prst="roundRect">
            <a:avLst>
              <a:gd name="adj" fmla="val 1217"/>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114040908"/>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Portfolio #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3"/>
          </p:nvPr>
        </p:nvSpPr>
        <p:spPr>
          <a:xfrm>
            <a:off x="6096000" y="701675"/>
            <a:ext cx="2514600" cy="345643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8648700" y="701675"/>
            <a:ext cx="2514600" cy="1975104"/>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8648700" y="2716213"/>
            <a:ext cx="2514600" cy="345643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6096000" y="4200525"/>
            <a:ext cx="2514600" cy="197510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5382642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Portfolio #10">
  <p:cSld name="Portfolio #10">
    <p:spTree>
      <p:nvGrpSpPr>
        <p:cNvPr id="1" name="Shape 210"/>
        <p:cNvGrpSpPr/>
        <p:nvPr/>
      </p:nvGrpSpPr>
      <p:grpSpPr>
        <a:xfrm>
          <a:off x="0" y="0"/>
          <a:ext cx="0" cy="0"/>
          <a:chOff x="0" y="0"/>
          <a:chExt cx="0" cy="0"/>
        </a:xfrm>
      </p:grpSpPr>
      <p:sp>
        <p:nvSpPr>
          <p:cNvPr id="211" name="Shape 21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12" name="Shape 21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13" name="Shape 213"/>
          <p:cNvSpPr>
            <a:spLocks noGrp="1"/>
          </p:cNvSpPr>
          <p:nvPr>
            <p:ph type="pic" idx="2"/>
          </p:nvPr>
        </p:nvSpPr>
        <p:spPr>
          <a:xfrm>
            <a:off x="6096000" y="685800"/>
            <a:ext cx="2487613"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14" name="Shape 214"/>
          <p:cNvSpPr>
            <a:spLocks noGrp="1"/>
          </p:cNvSpPr>
          <p:nvPr>
            <p:ph type="pic" idx="3"/>
          </p:nvPr>
        </p:nvSpPr>
        <p:spPr>
          <a:xfrm>
            <a:off x="8678863" y="685800"/>
            <a:ext cx="2487613"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652172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Portfolio #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9797313" y="4152935"/>
            <a:ext cx="1365987" cy="1638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sz="quarter" idx="14"/>
          </p:nvPr>
        </p:nvSpPr>
        <p:spPr>
          <a:xfrm>
            <a:off x="1028699" y="2514599"/>
            <a:ext cx="3657600" cy="1627632"/>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5"/>
          </p:nvPr>
        </p:nvSpPr>
        <p:spPr>
          <a:xfrm>
            <a:off x="4711699" y="2514599"/>
            <a:ext cx="2304288" cy="3273552"/>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6"/>
          </p:nvPr>
        </p:nvSpPr>
        <p:spPr>
          <a:xfrm>
            <a:off x="7043737" y="2515079"/>
            <a:ext cx="4123944" cy="1618488"/>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7"/>
          </p:nvPr>
        </p:nvSpPr>
        <p:spPr>
          <a:xfrm>
            <a:off x="7043738" y="4153379"/>
            <a:ext cx="2724912" cy="1636776"/>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18"/>
          </p:nvPr>
        </p:nvSpPr>
        <p:spPr>
          <a:xfrm>
            <a:off x="2865437" y="4164012"/>
            <a:ext cx="1819656" cy="1627632"/>
          </a:xfrm>
          <a:prstGeom prst="rect">
            <a:avLst/>
          </a:prstGeom>
          <a:solidFill>
            <a:schemeClr val="accent6">
              <a:lumMod val="50000"/>
            </a:schemeClr>
          </a:solidFill>
        </p:spPr>
        <p:txBody>
          <a:bodyPr/>
          <a:lstStyle>
            <a:lvl1pPr marL="0" indent="0">
              <a:buNone/>
              <a:defRPr sz="1000"/>
            </a:lvl1pPr>
          </a:lstStyle>
          <a:p>
            <a:endParaRPr lang="en-US"/>
          </a:p>
        </p:txBody>
      </p:sp>
      <p:sp>
        <p:nvSpPr>
          <p:cNvPr id="18" name="Picture Placeholder 2"/>
          <p:cNvSpPr>
            <a:spLocks noGrp="1"/>
          </p:cNvSpPr>
          <p:nvPr>
            <p:ph type="pic" sz="quarter" idx="19"/>
          </p:nvPr>
        </p:nvSpPr>
        <p:spPr>
          <a:xfrm>
            <a:off x="1028699" y="4164012"/>
            <a:ext cx="1810512" cy="162763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64243367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Portfolio #8">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2" name="Picture Placeholder 2"/>
          <p:cNvSpPr>
            <a:spLocks noGrp="1"/>
          </p:cNvSpPr>
          <p:nvPr>
            <p:ph type="pic" sz="quarter" idx="18"/>
          </p:nvPr>
        </p:nvSpPr>
        <p:spPr>
          <a:xfrm>
            <a:off x="2878138" y="685800"/>
            <a:ext cx="3639312" cy="363931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9"/>
          </p:nvPr>
        </p:nvSpPr>
        <p:spPr>
          <a:xfrm>
            <a:off x="1028700" y="684213"/>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20"/>
          </p:nvPr>
        </p:nvSpPr>
        <p:spPr>
          <a:xfrm>
            <a:off x="1028700" y="253365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1"/>
          </p:nvPr>
        </p:nvSpPr>
        <p:spPr>
          <a:xfrm>
            <a:off x="1028700"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2"/>
          </p:nvPr>
        </p:nvSpPr>
        <p:spPr>
          <a:xfrm>
            <a:off x="2878138"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23"/>
          </p:nvPr>
        </p:nvSpPr>
        <p:spPr>
          <a:xfrm>
            <a:off x="4729163"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1159285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Portfolio #9">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20"/>
          </p:nvPr>
        </p:nvSpPr>
        <p:spPr>
          <a:xfrm>
            <a:off x="1028699" y="2535237"/>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3615531" y="2535236"/>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22"/>
          </p:nvPr>
        </p:nvSpPr>
        <p:spPr>
          <a:xfrm>
            <a:off x="6202363" y="2535236"/>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8789195" y="2535235"/>
            <a:ext cx="2378075" cy="237807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0209845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userDrawn="1">
  <p:cSld name="Portfolio #10">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0"/>
          </p:nvPr>
        </p:nvSpPr>
        <p:spPr>
          <a:xfrm>
            <a:off x="6096000" y="685800"/>
            <a:ext cx="2487613" cy="548640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1"/>
          </p:nvPr>
        </p:nvSpPr>
        <p:spPr>
          <a:xfrm>
            <a:off x="8678863" y="685800"/>
            <a:ext cx="2487613"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30295273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Portfolio #1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20"/>
          </p:nvPr>
        </p:nvSpPr>
        <p:spPr>
          <a:xfrm>
            <a:off x="6103937" y="2030412"/>
            <a:ext cx="2432304" cy="377647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8526462" y="2030411"/>
            <a:ext cx="3666744" cy="1828800"/>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22"/>
          </p:nvPr>
        </p:nvSpPr>
        <p:spPr>
          <a:xfrm>
            <a:off x="8531224" y="3859212"/>
            <a:ext cx="1828800" cy="194767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10355262" y="3859212"/>
            <a:ext cx="1837944" cy="194767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95455978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Lef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008373190"/>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Portfolio #1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6602227" y="4412215"/>
            <a:ext cx="4561072" cy="139626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sz="quarter" idx="22"/>
          </p:nvPr>
        </p:nvSpPr>
        <p:spPr>
          <a:xfrm>
            <a:off x="6602412"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8902699"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24"/>
          </p:nvPr>
        </p:nvSpPr>
        <p:spPr>
          <a:xfrm>
            <a:off x="4302124"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5"/>
          </p:nvPr>
        </p:nvSpPr>
        <p:spPr>
          <a:xfrm>
            <a:off x="1028699" y="2532062"/>
            <a:ext cx="3236976" cy="3273552"/>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6"/>
          </p:nvPr>
        </p:nvSpPr>
        <p:spPr>
          <a:xfrm>
            <a:off x="4302125" y="4411662"/>
            <a:ext cx="2258568" cy="139903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666690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Portfolio #1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9"/>
          </p:nvPr>
        </p:nvSpPr>
        <p:spPr>
          <a:xfrm>
            <a:off x="1028700"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0"/>
          </p:nvPr>
        </p:nvSpPr>
        <p:spPr>
          <a:xfrm>
            <a:off x="4462463"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7896225"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10709634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Portfolio #1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19"/>
          </p:nvPr>
        </p:nvSpPr>
        <p:spPr>
          <a:xfrm>
            <a:off x="1028700" y="2514599"/>
            <a:ext cx="5029200" cy="3275013"/>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0"/>
          </p:nvPr>
        </p:nvSpPr>
        <p:spPr>
          <a:xfrm>
            <a:off x="6134100" y="2514598"/>
            <a:ext cx="5029200" cy="3275013"/>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0954594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Portfolio #1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8441366" y="3454400"/>
            <a:ext cx="2721933" cy="2717800"/>
          </a:xfrm>
          <a:prstGeom prst="rect">
            <a:avLst/>
          </a:prstGeom>
          <a:gradFill>
            <a:gsLst>
              <a:gs pos="0">
                <a:schemeClr val="accent4"/>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2"/>
          <p:cNvSpPr>
            <a:spLocks noGrp="1"/>
          </p:cNvSpPr>
          <p:nvPr>
            <p:ph type="pic" sz="quarter" idx="22"/>
          </p:nvPr>
        </p:nvSpPr>
        <p:spPr>
          <a:xfrm>
            <a:off x="565943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0" name="Picture Placeholder 2"/>
          <p:cNvSpPr>
            <a:spLocks noGrp="1"/>
          </p:cNvSpPr>
          <p:nvPr>
            <p:ph type="pic" sz="quarter" idx="23"/>
          </p:nvPr>
        </p:nvSpPr>
        <p:spPr>
          <a:xfrm>
            <a:off x="705008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1" name="Picture Placeholder 2"/>
          <p:cNvSpPr>
            <a:spLocks noGrp="1"/>
          </p:cNvSpPr>
          <p:nvPr>
            <p:ph type="pic" sz="quarter" idx="24"/>
          </p:nvPr>
        </p:nvSpPr>
        <p:spPr>
          <a:xfrm>
            <a:off x="844073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2" name="Picture Placeholder 2"/>
          <p:cNvSpPr>
            <a:spLocks noGrp="1"/>
          </p:cNvSpPr>
          <p:nvPr>
            <p:ph type="pic" sz="quarter" idx="25"/>
          </p:nvPr>
        </p:nvSpPr>
        <p:spPr>
          <a:xfrm>
            <a:off x="983138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3" name="Picture Placeholder 2"/>
          <p:cNvSpPr>
            <a:spLocks noGrp="1"/>
          </p:cNvSpPr>
          <p:nvPr>
            <p:ph type="pic" sz="quarter" idx="26"/>
          </p:nvPr>
        </p:nvSpPr>
        <p:spPr>
          <a:xfrm>
            <a:off x="983138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4" name="Picture Placeholder 2"/>
          <p:cNvSpPr>
            <a:spLocks noGrp="1"/>
          </p:cNvSpPr>
          <p:nvPr>
            <p:ph type="pic" sz="quarter" idx="27"/>
          </p:nvPr>
        </p:nvSpPr>
        <p:spPr>
          <a:xfrm>
            <a:off x="844073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5" name="Picture Placeholder 2"/>
          <p:cNvSpPr>
            <a:spLocks noGrp="1"/>
          </p:cNvSpPr>
          <p:nvPr>
            <p:ph type="pic" sz="quarter" idx="28"/>
          </p:nvPr>
        </p:nvSpPr>
        <p:spPr>
          <a:xfrm>
            <a:off x="705008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6" name="Picture Placeholder 2"/>
          <p:cNvSpPr>
            <a:spLocks noGrp="1"/>
          </p:cNvSpPr>
          <p:nvPr>
            <p:ph type="pic" sz="quarter" idx="29"/>
          </p:nvPr>
        </p:nvSpPr>
        <p:spPr>
          <a:xfrm>
            <a:off x="565943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7" name="Picture Placeholder 2"/>
          <p:cNvSpPr>
            <a:spLocks noGrp="1"/>
          </p:cNvSpPr>
          <p:nvPr>
            <p:ph type="pic" sz="quarter" idx="30"/>
          </p:nvPr>
        </p:nvSpPr>
        <p:spPr>
          <a:xfrm>
            <a:off x="7050087" y="34543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8" name="Picture Placeholder 2"/>
          <p:cNvSpPr>
            <a:spLocks noGrp="1"/>
          </p:cNvSpPr>
          <p:nvPr>
            <p:ph type="pic" sz="quarter" idx="31"/>
          </p:nvPr>
        </p:nvSpPr>
        <p:spPr>
          <a:xfrm>
            <a:off x="5659437" y="34543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9" name="Picture Placeholder 2"/>
          <p:cNvSpPr>
            <a:spLocks noGrp="1"/>
          </p:cNvSpPr>
          <p:nvPr>
            <p:ph type="pic" sz="quarter" idx="32"/>
          </p:nvPr>
        </p:nvSpPr>
        <p:spPr>
          <a:xfrm>
            <a:off x="5659437" y="48386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30" name="Picture Placeholder 2"/>
          <p:cNvSpPr>
            <a:spLocks noGrp="1"/>
          </p:cNvSpPr>
          <p:nvPr>
            <p:ph type="pic" sz="quarter" idx="33"/>
          </p:nvPr>
        </p:nvSpPr>
        <p:spPr>
          <a:xfrm>
            <a:off x="7050087" y="48386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0435982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Portfolio #11">
  <p:cSld name="Portfolio #11">
    <p:spTree>
      <p:nvGrpSpPr>
        <p:cNvPr id="1" name="Shape 215"/>
        <p:cNvGrpSpPr/>
        <p:nvPr/>
      </p:nvGrpSpPr>
      <p:grpSpPr>
        <a:xfrm>
          <a:off x="0" y="0"/>
          <a:ext cx="0" cy="0"/>
          <a:chOff x="0" y="0"/>
          <a:chExt cx="0" cy="0"/>
        </a:xfrm>
      </p:grpSpPr>
      <p:sp>
        <p:nvSpPr>
          <p:cNvPr id="216" name="Shape 21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17" name="Shape 21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18" name="Shape 218"/>
          <p:cNvSpPr>
            <a:spLocks noGrp="1"/>
          </p:cNvSpPr>
          <p:nvPr>
            <p:ph type="pic" idx="2"/>
          </p:nvPr>
        </p:nvSpPr>
        <p:spPr>
          <a:xfrm>
            <a:off x="6103937" y="2030412"/>
            <a:ext cx="2432304" cy="37764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19" name="Shape 219"/>
          <p:cNvSpPr>
            <a:spLocks noGrp="1"/>
          </p:cNvSpPr>
          <p:nvPr>
            <p:ph type="pic" idx="3"/>
          </p:nvPr>
        </p:nvSpPr>
        <p:spPr>
          <a:xfrm>
            <a:off x="8526461" y="2030411"/>
            <a:ext cx="3666744" cy="1828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0" name="Shape 220"/>
          <p:cNvSpPr>
            <a:spLocks noGrp="1"/>
          </p:cNvSpPr>
          <p:nvPr>
            <p:ph type="pic" idx="4"/>
          </p:nvPr>
        </p:nvSpPr>
        <p:spPr>
          <a:xfrm>
            <a:off x="8531224" y="3859212"/>
            <a:ext cx="1828800" cy="19476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1" name="Shape 221"/>
          <p:cNvSpPr>
            <a:spLocks noGrp="1"/>
          </p:cNvSpPr>
          <p:nvPr>
            <p:ph type="pic" idx="5"/>
          </p:nvPr>
        </p:nvSpPr>
        <p:spPr>
          <a:xfrm>
            <a:off x="10355261" y="3859212"/>
            <a:ext cx="1837944" cy="19476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7519020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Portfolio #1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2"/>
          </p:nvPr>
        </p:nvSpPr>
        <p:spPr>
          <a:xfrm>
            <a:off x="6096000" y="-1"/>
            <a:ext cx="6096000" cy="3382963"/>
          </a:xfrm>
          <a:prstGeom prst="rect">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3"/>
          </p:nvPr>
        </p:nvSpPr>
        <p:spPr>
          <a:xfrm>
            <a:off x="6096000" y="3475037"/>
            <a:ext cx="6096000" cy="338296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8499637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Portfolio #1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3"/>
          </p:nvPr>
        </p:nvSpPr>
        <p:spPr>
          <a:xfrm>
            <a:off x="1042878"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2804638"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7569193"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9330953"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3565361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Price Tabl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1028700" y="2514600"/>
            <a:ext cx="2363086" cy="3276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619205" y="2514600"/>
            <a:ext cx="2363086" cy="3276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8800214" y="2514600"/>
            <a:ext cx="2363086" cy="3276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209710" y="2514600"/>
            <a:ext cx="2363086" cy="3276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
          <p:cNvSpPr>
            <a:spLocks noGrp="1"/>
          </p:cNvSpPr>
          <p:nvPr>
            <p:ph type="pic" sz="quarter" idx="22"/>
          </p:nvPr>
        </p:nvSpPr>
        <p:spPr>
          <a:xfrm>
            <a:off x="1024639" y="2514600"/>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3"/>
          </p:nvPr>
        </p:nvSpPr>
        <p:spPr>
          <a:xfrm>
            <a:off x="3619057" y="2514600"/>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4"/>
          </p:nvPr>
        </p:nvSpPr>
        <p:spPr>
          <a:xfrm>
            <a:off x="6206239" y="2514599"/>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25"/>
          </p:nvPr>
        </p:nvSpPr>
        <p:spPr>
          <a:xfrm>
            <a:off x="8800214" y="2514598"/>
            <a:ext cx="2363086" cy="134461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1563615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Portfolio #18">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2"/>
          </p:nvPr>
        </p:nvSpPr>
        <p:spPr>
          <a:xfrm>
            <a:off x="1028699" y="701675"/>
            <a:ext cx="4151313" cy="161925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3"/>
          </p:nvPr>
        </p:nvSpPr>
        <p:spPr>
          <a:xfrm>
            <a:off x="1028698" y="2438400"/>
            <a:ext cx="4151313" cy="1619250"/>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4"/>
          </p:nvPr>
        </p:nvSpPr>
        <p:spPr>
          <a:xfrm>
            <a:off x="1028697" y="4175125"/>
            <a:ext cx="4151313" cy="16192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476701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Portfolio #19">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2"/>
          </p:nvPr>
        </p:nvSpPr>
        <p:spPr>
          <a:xfrm>
            <a:off x="6096000" y="685799"/>
            <a:ext cx="5067300" cy="1800225"/>
          </a:xfrm>
          <a:prstGeom prst="roundRect">
            <a:avLst>
              <a:gd name="adj" fmla="val 3036"/>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3"/>
          </p:nvPr>
        </p:nvSpPr>
        <p:spPr>
          <a:xfrm>
            <a:off x="8648700" y="2514600"/>
            <a:ext cx="2514600" cy="1831975"/>
          </a:xfrm>
          <a:prstGeom prst="roundRect">
            <a:avLst>
              <a:gd name="adj" fmla="val 3036"/>
            </a:avLst>
          </a:prstGeom>
          <a:solidFill>
            <a:schemeClr val="accent6">
              <a:lumMod val="50000"/>
            </a:schemeClr>
          </a:solidFill>
        </p:spPr>
        <p:txBody>
          <a:bodyPr/>
          <a:lstStyle>
            <a:lvl1pPr marL="0" indent="0">
              <a:buNone/>
              <a:defRPr sz="1000"/>
            </a:lvl1pPr>
          </a:lstStyle>
          <a:p>
            <a:endParaRPr lang="en-US"/>
          </a:p>
        </p:txBody>
      </p:sp>
      <p:sp>
        <p:nvSpPr>
          <p:cNvPr id="10" name="Rounded Rectangle 9"/>
          <p:cNvSpPr/>
          <p:nvPr userDrawn="1"/>
        </p:nvSpPr>
        <p:spPr>
          <a:xfrm>
            <a:off x="6095999" y="2514600"/>
            <a:ext cx="2514600" cy="3276600"/>
          </a:xfrm>
          <a:prstGeom prst="roundRect">
            <a:avLst>
              <a:gd name="adj" fmla="val 191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userDrawn="1"/>
        </p:nvSpPr>
        <p:spPr>
          <a:xfrm>
            <a:off x="8648700" y="4380609"/>
            <a:ext cx="2514600" cy="1410591"/>
          </a:xfrm>
          <a:prstGeom prst="roundRect">
            <a:avLst>
              <a:gd name="adj" fmla="val 19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907696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Portfolio #20">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Rounded Rectangle 4"/>
          <p:cNvSpPr/>
          <p:nvPr userDrawn="1"/>
        </p:nvSpPr>
        <p:spPr>
          <a:xfrm>
            <a:off x="7006856" y="3455579"/>
            <a:ext cx="2647507" cy="2335621"/>
          </a:xfrm>
          <a:prstGeom prst="roundRect">
            <a:avLst>
              <a:gd name="adj" fmla="val 104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userDrawn="1"/>
        </p:nvSpPr>
        <p:spPr>
          <a:xfrm>
            <a:off x="9686257" y="3455579"/>
            <a:ext cx="1477043" cy="2335621"/>
          </a:xfrm>
          <a:prstGeom prst="roundRect">
            <a:avLst>
              <a:gd name="adj" fmla="val 104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
          <p:cNvSpPr>
            <a:spLocks noGrp="1"/>
          </p:cNvSpPr>
          <p:nvPr>
            <p:ph type="pic" sz="quarter" idx="22"/>
          </p:nvPr>
        </p:nvSpPr>
        <p:spPr>
          <a:xfrm>
            <a:off x="7006856" y="701675"/>
            <a:ext cx="4156444" cy="2727325"/>
          </a:xfrm>
          <a:prstGeom prst="roundRect">
            <a:avLst>
              <a:gd name="adj" fmla="val 226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91179642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ashboard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3"/>
          </p:nvPr>
        </p:nvSpPr>
        <p:spPr>
          <a:xfrm>
            <a:off x="6178550" y="685800"/>
            <a:ext cx="3100388" cy="3676650"/>
          </a:xfrm>
          <a:prstGeom prst="roundRect">
            <a:avLst>
              <a:gd name="adj" fmla="val 1341"/>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4"/>
          </p:nvPr>
        </p:nvSpPr>
        <p:spPr>
          <a:xfrm>
            <a:off x="1793874" y="685800"/>
            <a:ext cx="4297363" cy="2743200"/>
          </a:xfrm>
          <a:prstGeom prst="roundRect">
            <a:avLst>
              <a:gd name="adj" fmla="val 1887"/>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5"/>
          </p:nvPr>
        </p:nvSpPr>
        <p:spPr>
          <a:xfrm>
            <a:off x="1028700" y="3496441"/>
            <a:ext cx="3236913" cy="2296347"/>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36766458"/>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Dashboard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5"/>
          </p:nvPr>
        </p:nvSpPr>
        <p:spPr>
          <a:xfrm>
            <a:off x="1038225" y="3498850"/>
            <a:ext cx="3236913" cy="2668588"/>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6"/>
          </p:nvPr>
        </p:nvSpPr>
        <p:spPr>
          <a:xfrm>
            <a:off x="6162675" y="682625"/>
            <a:ext cx="2360613" cy="2743200"/>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7"/>
          </p:nvPr>
        </p:nvSpPr>
        <p:spPr>
          <a:xfrm>
            <a:off x="8597900" y="3498850"/>
            <a:ext cx="2570163" cy="2668588"/>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73072555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Righ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700405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73084288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Char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6"/>
          <p:cNvSpPr>
            <a:spLocks noGrp="1"/>
          </p:cNvSpPr>
          <p:nvPr>
            <p:ph type="pic" sz="quarter" idx="13"/>
          </p:nvPr>
        </p:nvSpPr>
        <p:spPr>
          <a:xfrm>
            <a:off x="1031494" y="4664076"/>
            <a:ext cx="1133856" cy="1133856"/>
          </a:xfrm>
          <a:prstGeom prst="ellipse">
            <a:avLst/>
          </a:prstGeom>
          <a:solidFill>
            <a:schemeClr val="accent6">
              <a:lumMod val="50000"/>
            </a:schemeClr>
          </a:solidFill>
        </p:spPr>
        <p:txBody>
          <a:bodyPr/>
          <a:lstStyle>
            <a:lvl1pPr marL="0" indent="0">
              <a:buNone/>
              <a:defRPr sz="800"/>
            </a:lvl1pPr>
          </a:lstStyle>
          <a:p>
            <a:endParaRPr lang="en-US"/>
          </a:p>
        </p:txBody>
      </p:sp>
      <p:sp>
        <p:nvSpPr>
          <p:cNvPr id="10" name="Picture Placeholder 6"/>
          <p:cNvSpPr>
            <a:spLocks noGrp="1"/>
          </p:cNvSpPr>
          <p:nvPr>
            <p:ph type="pic" sz="quarter" idx="14"/>
          </p:nvPr>
        </p:nvSpPr>
        <p:spPr>
          <a:xfrm>
            <a:off x="4589202" y="4664076"/>
            <a:ext cx="1133856" cy="1133856"/>
          </a:xfrm>
          <a:prstGeom prst="ellipse">
            <a:avLst/>
          </a:prstGeom>
          <a:solidFill>
            <a:schemeClr val="accent6">
              <a:lumMod val="50000"/>
            </a:schemeClr>
          </a:solidFill>
        </p:spPr>
        <p:txBody>
          <a:bodyPr/>
          <a:lstStyle>
            <a:lvl1pPr marL="0" indent="0">
              <a:buNone/>
              <a:defRPr sz="800"/>
            </a:lvl1pPr>
          </a:lstStyle>
          <a:p>
            <a:endParaRPr lang="en-US"/>
          </a:p>
        </p:txBody>
      </p:sp>
    </p:spTree>
    <p:extLst>
      <p:ext uri="{BB962C8B-B14F-4D97-AF65-F5344CB8AC3E}">
        <p14:creationId xmlns:p14="http://schemas.microsoft.com/office/powerpoint/2010/main" val="16210276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Left Image">
  <p:cSld name="Left Image">
    <p:spTree>
      <p:nvGrpSpPr>
        <p:cNvPr id="1" name="Shape 222"/>
        <p:cNvGrpSpPr/>
        <p:nvPr/>
      </p:nvGrpSpPr>
      <p:grpSpPr>
        <a:xfrm>
          <a:off x="0" y="0"/>
          <a:ext cx="0" cy="0"/>
          <a:chOff x="0" y="0"/>
          <a:chExt cx="0" cy="0"/>
        </a:xfrm>
      </p:grpSpPr>
      <p:sp>
        <p:nvSpPr>
          <p:cNvPr id="223" name="Shape 22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24" name="Shape 22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25" name="Shape 225"/>
          <p:cNvSpPr>
            <a:spLocks noGrp="1"/>
          </p:cNvSpPr>
          <p:nvPr>
            <p:ph type="pic" idx="2"/>
          </p:nvPr>
        </p:nvSpPr>
        <p:spPr>
          <a:xfrm>
            <a:off x="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11184138"/>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Testiminiolas">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22"/>
          </p:nvPr>
        </p:nvSpPr>
        <p:spPr>
          <a:xfrm>
            <a:off x="1028700" y="685800"/>
            <a:ext cx="101346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275473108"/>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Mock Up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4"/>
          </p:nvPr>
        </p:nvSpPr>
        <p:spPr>
          <a:xfrm>
            <a:off x="8674247" y="2339974"/>
            <a:ext cx="2362200" cy="3135313"/>
          </a:xfrm>
          <a:prstGeom prst="rect">
            <a:avLst/>
          </a:prstGeom>
          <a:solidFill>
            <a:schemeClr val="accent6">
              <a:lumMod val="50000"/>
            </a:schemeClr>
          </a:solidFill>
        </p:spPr>
        <p:txBody>
          <a:bodyPr/>
          <a:lstStyle>
            <a:lvl1pPr marL="0" indent="0">
              <a:buNone/>
              <a:defRPr sz="1000"/>
            </a:lvl1pPr>
          </a:lstStyle>
          <a:p>
            <a:endParaRPr lang="en-US"/>
          </a:p>
        </p:txBody>
      </p:sp>
      <p:sp>
        <p:nvSpPr>
          <p:cNvPr id="3" name="Picture Placeholder 2"/>
          <p:cNvSpPr>
            <a:spLocks noGrp="1"/>
          </p:cNvSpPr>
          <p:nvPr>
            <p:ph type="pic" sz="quarter" idx="13"/>
          </p:nvPr>
        </p:nvSpPr>
        <p:spPr>
          <a:xfrm>
            <a:off x="5985022" y="3306763"/>
            <a:ext cx="3170238" cy="23606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53078404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Mock Up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1152524" y="2681288"/>
            <a:ext cx="4943475" cy="31099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132994481"/>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Mock Up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816725" y="2211388"/>
            <a:ext cx="4208463" cy="2541587"/>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816390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Mock Up #4">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www.websitename.com</a:t>
            </a:r>
          </a:p>
        </p:txBody>
      </p:sp>
      <p:sp>
        <p:nvSpPr>
          <p:cNvPr id="5" name="Slide Number Placeholder 4"/>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6861175" y="2692400"/>
            <a:ext cx="3910013" cy="29527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00294642"/>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Mock Up #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www.websitename.com</a:t>
            </a:r>
          </a:p>
        </p:txBody>
      </p:sp>
      <p:sp>
        <p:nvSpPr>
          <p:cNvPr id="4" name="Slide Number Placeholder 3"/>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5487988" y="863600"/>
            <a:ext cx="4941887" cy="3132138"/>
          </a:xfrm>
          <a:prstGeom prst="rect">
            <a:avLst/>
          </a:prstGeom>
          <a:solidFill>
            <a:schemeClr val="accent6">
              <a:lumMod val="50000"/>
            </a:schemeClr>
          </a:solidFill>
        </p:spPr>
        <p:txBody>
          <a:bodyPr/>
          <a:lstStyle>
            <a:lvl1pPr marL="0" indent="0">
              <a:buNone/>
              <a:defRPr sz="1000"/>
            </a:lvl1pPr>
          </a:lstStyle>
          <a:p>
            <a:endParaRPr lang="en-US"/>
          </a:p>
        </p:txBody>
      </p:sp>
      <p:sp>
        <p:nvSpPr>
          <p:cNvPr id="8" name="Picture Placeholder 2"/>
          <p:cNvSpPr>
            <a:spLocks noGrp="1"/>
          </p:cNvSpPr>
          <p:nvPr>
            <p:ph type="pic" sz="quarter" idx="14"/>
          </p:nvPr>
        </p:nvSpPr>
        <p:spPr>
          <a:xfrm>
            <a:off x="8796338" y="2471738"/>
            <a:ext cx="2346325" cy="302577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94000666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Mock Up #6">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711951" y="2181225"/>
            <a:ext cx="4281488" cy="2586038"/>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13184662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Mock Up #7">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8" name="Picture Placeholder 2"/>
          <p:cNvSpPr>
            <a:spLocks noGrp="1"/>
          </p:cNvSpPr>
          <p:nvPr>
            <p:ph type="pic" sz="quarter" idx="13"/>
          </p:nvPr>
        </p:nvSpPr>
        <p:spPr>
          <a:xfrm>
            <a:off x="5429250" y="2217738"/>
            <a:ext cx="5106988" cy="3194050"/>
          </a:xfrm>
          <a:prstGeom prst="rect">
            <a:avLst/>
          </a:prstGeom>
          <a:solidFill>
            <a:schemeClr val="accent6">
              <a:lumMod val="50000"/>
            </a:schemeClr>
          </a:solidFill>
        </p:spPr>
        <p:txBody>
          <a:bodyPr/>
          <a:lstStyle>
            <a:lvl1pPr marL="0" indent="0">
              <a:buNone/>
              <a:defRPr sz="1000"/>
            </a:lvl1pPr>
          </a:lstStyle>
          <a:p>
            <a:endParaRPr lang="en-US"/>
          </a:p>
        </p:txBody>
      </p:sp>
      <p:sp>
        <p:nvSpPr>
          <p:cNvPr id="9" name="Picture Placeholder 2"/>
          <p:cNvSpPr>
            <a:spLocks noGrp="1"/>
          </p:cNvSpPr>
          <p:nvPr>
            <p:ph type="pic" sz="quarter" idx="14"/>
          </p:nvPr>
        </p:nvSpPr>
        <p:spPr>
          <a:xfrm>
            <a:off x="4273550" y="3171825"/>
            <a:ext cx="1854200" cy="2438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45974635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Mock Up #8">
    <p:spTree>
      <p:nvGrpSpPr>
        <p:cNvPr id="1" name=""/>
        <p:cNvGrpSpPr/>
        <p:nvPr/>
      </p:nvGrpSpPr>
      <p:grpSpPr>
        <a:xfrm>
          <a:off x="0" y="0"/>
          <a:ext cx="0" cy="0"/>
          <a:chOff x="0" y="0"/>
          <a:chExt cx="0" cy="0"/>
        </a:xfrm>
      </p:grpSpPr>
      <p:sp>
        <p:nvSpPr>
          <p:cNvPr id="8" name="Rectangle 7"/>
          <p:cNvSpPr/>
          <p:nvPr userDrawn="1"/>
        </p:nvSpPr>
        <p:spPr>
          <a:xfrm>
            <a:off x="0" y="2997819"/>
            <a:ext cx="12192000" cy="38601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9" name="Picture Placeholder 2"/>
          <p:cNvSpPr>
            <a:spLocks noGrp="1"/>
          </p:cNvSpPr>
          <p:nvPr>
            <p:ph type="pic" sz="quarter" idx="13"/>
          </p:nvPr>
        </p:nvSpPr>
        <p:spPr>
          <a:xfrm>
            <a:off x="1457324" y="1338335"/>
            <a:ext cx="4443413" cy="333851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4410074" y="2976563"/>
            <a:ext cx="1363663"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27368690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Mock Up #9">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1174750" y="2644775"/>
            <a:ext cx="3736975" cy="227806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93211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Portfolio #12">
  <p:cSld name="Portfolio #12">
    <p:spTree>
      <p:nvGrpSpPr>
        <p:cNvPr id="1" name="Shape 226"/>
        <p:cNvGrpSpPr/>
        <p:nvPr/>
      </p:nvGrpSpPr>
      <p:grpSpPr>
        <a:xfrm>
          <a:off x="0" y="0"/>
          <a:ext cx="0" cy="0"/>
          <a:chOff x="0" y="0"/>
          <a:chExt cx="0" cy="0"/>
        </a:xfrm>
      </p:grpSpPr>
      <p:sp>
        <p:nvSpPr>
          <p:cNvPr id="227" name="Shape 22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28" name="Shape 22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29" name="Shape 229"/>
          <p:cNvSpPr/>
          <p:nvPr/>
        </p:nvSpPr>
        <p:spPr>
          <a:xfrm>
            <a:off x="6602228" y="4412215"/>
            <a:ext cx="4561072" cy="1396263"/>
          </a:xfrm>
          <a:prstGeom prst="rect">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30" name="Shape 230"/>
          <p:cNvSpPr>
            <a:spLocks noGrp="1"/>
          </p:cNvSpPr>
          <p:nvPr>
            <p:ph type="pic" idx="2"/>
          </p:nvPr>
        </p:nvSpPr>
        <p:spPr>
          <a:xfrm>
            <a:off x="6602412"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1" name="Shape 231"/>
          <p:cNvSpPr>
            <a:spLocks noGrp="1"/>
          </p:cNvSpPr>
          <p:nvPr>
            <p:ph type="pic" idx="3"/>
          </p:nvPr>
        </p:nvSpPr>
        <p:spPr>
          <a:xfrm>
            <a:off x="8902699"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2" name="Shape 232"/>
          <p:cNvSpPr>
            <a:spLocks noGrp="1"/>
          </p:cNvSpPr>
          <p:nvPr>
            <p:ph type="pic" idx="4"/>
          </p:nvPr>
        </p:nvSpPr>
        <p:spPr>
          <a:xfrm>
            <a:off x="4302124"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3" name="Shape 233"/>
          <p:cNvSpPr>
            <a:spLocks noGrp="1"/>
          </p:cNvSpPr>
          <p:nvPr>
            <p:ph type="pic" idx="5"/>
          </p:nvPr>
        </p:nvSpPr>
        <p:spPr>
          <a:xfrm>
            <a:off x="1028699" y="2532061"/>
            <a:ext cx="3236976" cy="32735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4" name="Shape 234"/>
          <p:cNvSpPr>
            <a:spLocks noGrp="1"/>
          </p:cNvSpPr>
          <p:nvPr>
            <p:ph type="pic" idx="6"/>
          </p:nvPr>
        </p:nvSpPr>
        <p:spPr>
          <a:xfrm>
            <a:off x="4302125" y="4411663"/>
            <a:ext cx="2258568" cy="13990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6464029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Mock Up #10">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5081588" y="2809875"/>
            <a:ext cx="2041525" cy="267652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70327612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014927529"/>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564805648"/>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336"/>
        <p:cNvGrpSpPr/>
        <p:nvPr/>
      </p:nvGrpSpPr>
      <p:grpSpPr>
        <a:xfrm>
          <a:off x="0" y="0"/>
          <a:ext cx="0" cy="0"/>
          <a:chOff x="0" y="0"/>
          <a:chExt cx="0" cy="0"/>
        </a:xfrm>
      </p:grpSpPr>
      <p:sp>
        <p:nvSpPr>
          <p:cNvPr id="337" name="Shape 33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8" name="Shape 338"/>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39" name="Shape 339"/>
          <p:cNvSpPr>
            <a:spLocks noGrp="1"/>
          </p:cNvSpPr>
          <p:nvPr>
            <p:ph type="pic" idx="2"/>
          </p:nvPr>
        </p:nvSpPr>
        <p:spPr>
          <a:xfrm>
            <a:off x="0" y="0"/>
            <a:ext cx="1219200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7845272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matchingName="Header Image">
  <p:cSld name="Header Image">
    <p:spTree>
      <p:nvGrpSpPr>
        <p:cNvPr id="1" name="Shape 340"/>
        <p:cNvGrpSpPr/>
        <p:nvPr/>
      </p:nvGrpSpPr>
      <p:grpSpPr>
        <a:xfrm>
          <a:off x="0" y="0"/>
          <a:ext cx="0" cy="0"/>
          <a:chOff x="0" y="0"/>
          <a:chExt cx="0" cy="0"/>
        </a:xfrm>
      </p:grpSpPr>
      <p:sp>
        <p:nvSpPr>
          <p:cNvPr id="341" name="Shape 34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2" name="Shape 34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43" name="Shape 343"/>
          <p:cNvSpPr>
            <a:spLocks noGrp="1"/>
          </p:cNvSpPr>
          <p:nvPr>
            <p:ph type="pic" idx="2"/>
          </p:nvPr>
        </p:nvSpPr>
        <p:spPr>
          <a:xfrm>
            <a:off x="0" y="0"/>
            <a:ext cx="12192000"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96877422"/>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matchingName="Single Image">
  <p:cSld name="Single Image">
    <p:spTree>
      <p:nvGrpSpPr>
        <p:cNvPr id="1" name="Shape 344"/>
        <p:cNvGrpSpPr/>
        <p:nvPr/>
      </p:nvGrpSpPr>
      <p:grpSpPr>
        <a:xfrm>
          <a:off x="0" y="0"/>
          <a:ext cx="0" cy="0"/>
          <a:chOff x="0" y="0"/>
          <a:chExt cx="0" cy="0"/>
        </a:xfrm>
      </p:grpSpPr>
      <p:sp>
        <p:nvSpPr>
          <p:cNvPr id="345" name="Shape 34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6" name="Shape 34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47" name="Shape 347"/>
          <p:cNvSpPr>
            <a:spLocks noGrp="1"/>
          </p:cNvSpPr>
          <p:nvPr>
            <p:ph type="pic" idx="2"/>
          </p:nvPr>
        </p:nvSpPr>
        <p:spPr>
          <a:xfrm>
            <a:off x="1028700" y="2514600"/>
            <a:ext cx="5067300" cy="3273600"/>
          </a:xfrm>
          <a:prstGeom prst="roundRect">
            <a:avLst>
              <a:gd name="adj" fmla="val 93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1167278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matchingName="Team Work #1">
  <p:cSld name="Team Work #1">
    <p:spTree>
      <p:nvGrpSpPr>
        <p:cNvPr id="1" name="Shape 348"/>
        <p:cNvGrpSpPr/>
        <p:nvPr/>
      </p:nvGrpSpPr>
      <p:grpSpPr>
        <a:xfrm>
          <a:off x="0" y="0"/>
          <a:ext cx="0" cy="0"/>
          <a:chOff x="0" y="0"/>
          <a:chExt cx="0" cy="0"/>
        </a:xfrm>
      </p:grpSpPr>
      <p:sp>
        <p:nvSpPr>
          <p:cNvPr id="349" name="Shape 34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0" name="Shape 35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51" name="Shape 351"/>
          <p:cNvSpPr/>
          <p:nvPr/>
        </p:nvSpPr>
        <p:spPr>
          <a:xfrm>
            <a:off x="8693888" y="3429000"/>
            <a:ext cx="2469300" cy="23622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Shape 352"/>
          <p:cNvSpPr/>
          <p:nvPr/>
        </p:nvSpPr>
        <p:spPr>
          <a:xfrm>
            <a:off x="3583763" y="3429000"/>
            <a:ext cx="2469300" cy="236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 name="Shape 353"/>
          <p:cNvSpPr>
            <a:spLocks noGrp="1"/>
          </p:cNvSpPr>
          <p:nvPr>
            <p:ph type="pic" idx="2"/>
          </p:nvPr>
        </p:nvSpPr>
        <p:spPr>
          <a:xfrm>
            <a:off x="1028700" y="3429000"/>
            <a:ext cx="2469000" cy="2359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4" name="Shape 354"/>
          <p:cNvSpPr>
            <a:spLocks noGrp="1"/>
          </p:cNvSpPr>
          <p:nvPr>
            <p:ph type="pic" idx="3"/>
          </p:nvPr>
        </p:nvSpPr>
        <p:spPr>
          <a:xfrm>
            <a:off x="6138863" y="3429000"/>
            <a:ext cx="2469000" cy="2359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1825171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55"/>
        <p:cNvGrpSpPr/>
        <p:nvPr/>
      </p:nvGrpSpPr>
      <p:grpSpPr>
        <a:xfrm>
          <a:off x="0" y="0"/>
          <a:ext cx="0" cy="0"/>
          <a:chOff x="0" y="0"/>
          <a:chExt cx="0" cy="0"/>
        </a:xfrm>
      </p:grpSpPr>
      <p:sp>
        <p:nvSpPr>
          <p:cNvPr id="356" name="Shape 35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7" name="Shape 357"/>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Tree>
    <p:extLst>
      <p:ext uri="{BB962C8B-B14F-4D97-AF65-F5344CB8AC3E}">
        <p14:creationId xmlns:p14="http://schemas.microsoft.com/office/powerpoint/2010/main" val="331738883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matchingName="Single Image #2">
  <p:cSld name="Single Image #2">
    <p:spTree>
      <p:nvGrpSpPr>
        <p:cNvPr id="1" name="Shape 358"/>
        <p:cNvGrpSpPr/>
        <p:nvPr/>
      </p:nvGrpSpPr>
      <p:grpSpPr>
        <a:xfrm>
          <a:off x="0" y="0"/>
          <a:ext cx="0" cy="0"/>
          <a:chOff x="0" y="0"/>
          <a:chExt cx="0" cy="0"/>
        </a:xfrm>
      </p:grpSpPr>
      <p:sp>
        <p:nvSpPr>
          <p:cNvPr id="359" name="Shape 35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0" name="Shape 36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61" name="Shape 361"/>
          <p:cNvSpPr>
            <a:spLocks noGrp="1"/>
          </p:cNvSpPr>
          <p:nvPr>
            <p:ph type="pic" idx="2"/>
          </p:nvPr>
        </p:nvSpPr>
        <p:spPr>
          <a:xfrm>
            <a:off x="6096000" y="3994150"/>
            <a:ext cx="5061000" cy="1797000"/>
          </a:xfrm>
          <a:prstGeom prst="roundRect">
            <a:avLst>
              <a:gd name="adj" fmla="val 2630"/>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9276301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matchingName="Team Work #2">
  <p:cSld name="Team Work #2">
    <p:spTree>
      <p:nvGrpSpPr>
        <p:cNvPr id="1" name="Shape 362"/>
        <p:cNvGrpSpPr/>
        <p:nvPr/>
      </p:nvGrpSpPr>
      <p:grpSpPr>
        <a:xfrm>
          <a:off x="0" y="0"/>
          <a:ext cx="0" cy="0"/>
          <a:chOff x="0" y="0"/>
          <a:chExt cx="0" cy="0"/>
        </a:xfrm>
      </p:grpSpPr>
      <p:sp>
        <p:nvSpPr>
          <p:cNvPr id="363" name="Shape 36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4" name="Shape 36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65" name="Shape 365"/>
          <p:cNvSpPr/>
          <p:nvPr/>
        </p:nvSpPr>
        <p:spPr>
          <a:xfrm>
            <a:off x="5675144" y="685800"/>
            <a:ext cx="3641100" cy="1791000"/>
          </a:xfrm>
          <a:prstGeom prst="roundRect">
            <a:avLst>
              <a:gd name="adj" fmla="val 241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Shape 366"/>
          <p:cNvSpPr/>
          <p:nvPr/>
        </p:nvSpPr>
        <p:spPr>
          <a:xfrm>
            <a:off x="5675145" y="4381312"/>
            <a:ext cx="3640800" cy="1791000"/>
          </a:xfrm>
          <a:prstGeom prst="roundRect">
            <a:avLst>
              <a:gd name="adj" fmla="val 1231"/>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 name="Shape 367"/>
          <p:cNvSpPr/>
          <p:nvPr/>
        </p:nvSpPr>
        <p:spPr>
          <a:xfrm>
            <a:off x="7525208" y="2533556"/>
            <a:ext cx="3641100" cy="1791000"/>
          </a:xfrm>
          <a:prstGeom prst="roundRect">
            <a:avLst>
              <a:gd name="adj" fmla="val 1231"/>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8" name="Shape 368"/>
          <p:cNvSpPr>
            <a:spLocks noGrp="1"/>
          </p:cNvSpPr>
          <p:nvPr>
            <p:ph type="pic" idx="2"/>
          </p:nvPr>
        </p:nvSpPr>
        <p:spPr>
          <a:xfrm>
            <a:off x="1028700" y="685800"/>
            <a:ext cx="4581000" cy="5486400"/>
          </a:xfrm>
          <a:prstGeom prst="roundRect">
            <a:avLst>
              <a:gd name="adj" fmla="val 152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9" name="Shape 369"/>
          <p:cNvSpPr>
            <a:spLocks noGrp="1"/>
          </p:cNvSpPr>
          <p:nvPr>
            <p:ph type="pic" idx="3"/>
          </p:nvPr>
        </p:nvSpPr>
        <p:spPr>
          <a:xfrm>
            <a:off x="9375775" y="685800"/>
            <a:ext cx="1792200" cy="1792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0" name="Shape 370"/>
          <p:cNvSpPr>
            <a:spLocks noGrp="1"/>
          </p:cNvSpPr>
          <p:nvPr>
            <p:ph type="pic" idx="4"/>
          </p:nvPr>
        </p:nvSpPr>
        <p:spPr>
          <a:xfrm>
            <a:off x="5675313" y="2533650"/>
            <a:ext cx="1792200" cy="1792200"/>
          </a:xfrm>
          <a:prstGeom prst="roundRect">
            <a:avLst>
              <a:gd name="adj" fmla="val 25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1" name="Shape 371"/>
          <p:cNvSpPr>
            <a:spLocks noGrp="1"/>
          </p:cNvSpPr>
          <p:nvPr>
            <p:ph type="pic" idx="5"/>
          </p:nvPr>
        </p:nvSpPr>
        <p:spPr>
          <a:xfrm>
            <a:off x="9375775" y="4381500"/>
            <a:ext cx="1792200" cy="1792200"/>
          </a:xfrm>
          <a:prstGeom prst="roundRect">
            <a:avLst>
              <a:gd name="adj" fmla="val 200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3054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96BAC7-54AD-435A-B1F4-08C8655F1E7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5292F3D-9C85-48A8-B313-9755566A53F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6D9374B-38FC-4892-9434-2AC44B4C402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E56AF4E-662F-425B-80F8-01F3DCB1F13B}"/>
              </a:ext>
            </a:extLst>
          </p:cNvPr>
          <p:cNvSpPr>
            <a:spLocks noGrp="1"/>
          </p:cNvSpPr>
          <p:nvPr>
            <p:ph type="dt" sz="half" idx="10"/>
          </p:nvPr>
        </p:nvSpPr>
        <p:spPr/>
        <p:txBody>
          <a:bodyPr/>
          <a:lstStyle/>
          <a:p>
            <a:endParaRPr lang="it-IT"/>
          </a:p>
        </p:txBody>
      </p:sp>
      <p:sp>
        <p:nvSpPr>
          <p:cNvPr id="6" name="Segnaposto piè di pagina 5">
            <a:extLst>
              <a:ext uri="{FF2B5EF4-FFF2-40B4-BE49-F238E27FC236}">
                <a16:creationId xmlns:a16="http://schemas.microsoft.com/office/drawing/2014/main" id="{9946A3C3-5D13-4B7C-99D4-E29A7C3CF968}"/>
              </a:ext>
            </a:extLst>
          </p:cNvPr>
          <p:cNvSpPr>
            <a:spLocks noGrp="1"/>
          </p:cNvSpPr>
          <p:nvPr>
            <p:ph type="ftr" sz="quarter" idx="11"/>
          </p:nvPr>
        </p:nvSpPr>
        <p:spPr/>
        <p:txBody>
          <a:bodyPr/>
          <a:lstStyle/>
          <a:p>
            <a:r>
              <a:rPr lang="it-IT"/>
              <a:t>EvoCinema</a:t>
            </a:r>
          </a:p>
        </p:txBody>
      </p:sp>
      <p:sp>
        <p:nvSpPr>
          <p:cNvPr id="7" name="Segnaposto numero diapositiva 6">
            <a:extLst>
              <a:ext uri="{FF2B5EF4-FFF2-40B4-BE49-F238E27FC236}">
                <a16:creationId xmlns:a16="http://schemas.microsoft.com/office/drawing/2014/main" id="{E4C5C0D0-20BD-4943-9E25-037532ABC991}"/>
              </a:ext>
            </a:extLst>
          </p:cNvPr>
          <p:cNvSpPr>
            <a:spLocks noGrp="1"/>
          </p:cNvSpPr>
          <p:nvPr>
            <p:ph type="sldNum" sz="quarter" idx="12"/>
          </p:nvPr>
        </p:nvSpPr>
        <p:spPr/>
        <p:txBody>
          <a:bodyPr/>
          <a:lstStyle/>
          <a:p>
            <a:fld id="{983C3C40-2F46-4955-94D0-9F6FA11ECEE0}" type="slidenum">
              <a:rPr lang="it-IT" smtClean="0"/>
              <a:t>‹N›</a:t>
            </a:fld>
            <a:endParaRPr lang="it-IT"/>
          </a:p>
        </p:txBody>
      </p:sp>
    </p:spTree>
    <p:extLst>
      <p:ext uri="{BB962C8B-B14F-4D97-AF65-F5344CB8AC3E}">
        <p14:creationId xmlns:p14="http://schemas.microsoft.com/office/powerpoint/2010/main" val="16658569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Portfolio #13">
  <p:cSld name="Portfolio #13">
    <p:spTree>
      <p:nvGrpSpPr>
        <p:cNvPr id="1" name="Shape 235"/>
        <p:cNvGrpSpPr/>
        <p:nvPr/>
      </p:nvGrpSpPr>
      <p:grpSpPr>
        <a:xfrm>
          <a:off x="0" y="0"/>
          <a:ext cx="0" cy="0"/>
          <a:chOff x="0" y="0"/>
          <a:chExt cx="0" cy="0"/>
        </a:xfrm>
      </p:grpSpPr>
      <p:sp>
        <p:nvSpPr>
          <p:cNvPr id="236" name="Shape 23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37" name="Shape 23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38" name="Shape 238"/>
          <p:cNvSpPr>
            <a:spLocks noGrp="1"/>
          </p:cNvSpPr>
          <p:nvPr>
            <p:ph type="pic" idx="2"/>
          </p:nvPr>
        </p:nvSpPr>
        <p:spPr>
          <a:xfrm>
            <a:off x="1028701"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9" name="Shape 239"/>
          <p:cNvSpPr>
            <a:spLocks noGrp="1"/>
          </p:cNvSpPr>
          <p:nvPr>
            <p:ph type="pic" idx="3"/>
          </p:nvPr>
        </p:nvSpPr>
        <p:spPr>
          <a:xfrm>
            <a:off x="4462463"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0" name="Shape 240"/>
          <p:cNvSpPr>
            <a:spLocks noGrp="1"/>
          </p:cNvSpPr>
          <p:nvPr>
            <p:ph type="pic" idx="4"/>
          </p:nvPr>
        </p:nvSpPr>
        <p:spPr>
          <a:xfrm>
            <a:off x="7896226"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0280449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matchingName="Team Work #3">
  <p:cSld name="Team Work #3">
    <p:spTree>
      <p:nvGrpSpPr>
        <p:cNvPr id="1" name="Shape 372"/>
        <p:cNvGrpSpPr/>
        <p:nvPr/>
      </p:nvGrpSpPr>
      <p:grpSpPr>
        <a:xfrm>
          <a:off x="0" y="0"/>
          <a:ext cx="0" cy="0"/>
          <a:chOff x="0" y="0"/>
          <a:chExt cx="0" cy="0"/>
        </a:xfrm>
      </p:grpSpPr>
      <p:sp>
        <p:nvSpPr>
          <p:cNvPr id="373" name="Shape 37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4" name="Shape 37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75" name="Shape 375"/>
          <p:cNvSpPr>
            <a:spLocks noGrp="1"/>
          </p:cNvSpPr>
          <p:nvPr>
            <p:ph type="pic" idx="2"/>
          </p:nvPr>
        </p:nvSpPr>
        <p:spPr>
          <a:xfrm>
            <a:off x="10287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6" name="Shape 376"/>
          <p:cNvSpPr>
            <a:spLocks noGrp="1"/>
          </p:cNvSpPr>
          <p:nvPr>
            <p:ph type="pic" idx="3"/>
          </p:nvPr>
        </p:nvSpPr>
        <p:spPr>
          <a:xfrm>
            <a:off x="35560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7" name="Shape 377"/>
          <p:cNvSpPr>
            <a:spLocks noGrp="1"/>
          </p:cNvSpPr>
          <p:nvPr>
            <p:ph type="pic" idx="4"/>
          </p:nvPr>
        </p:nvSpPr>
        <p:spPr>
          <a:xfrm>
            <a:off x="60833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8" name="Shape 378"/>
          <p:cNvSpPr>
            <a:spLocks noGrp="1"/>
          </p:cNvSpPr>
          <p:nvPr>
            <p:ph type="pic" idx="5"/>
          </p:nvPr>
        </p:nvSpPr>
        <p:spPr>
          <a:xfrm>
            <a:off x="86106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1995829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matchingName="Team Work #4">
  <p:cSld name="Team Work #4">
    <p:spTree>
      <p:nvGrpSpPr>
        <p:cNvPr id="1" name="Shape 379"/>
        <p:cNvGrpSpPr/>
        <p:nvPr/>
      </p:nvGrpSpPr>
      <p:grpSpPr>
        <a:xfrm>
          <a:off x="0" y="0"/>
          <a:ext cx="0" cy="0"/>
          <a:chOff x="0" y="0"/>
          <a:chExt cx="0" cy="0"/>
        </a:xfrm>
      </p:grpSpPr>
      <p:sp>
        <p:nvSpPr>
          <p:cNvPr id="380" name="Shape 38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1" name="Shape 38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82" name="Shape 382"/>
          <p:cNvSpPr>
            <a:spLocks noGrp="1"/>
          </p:cNvSpPr>
          <p:nvPr>
            <p:ph type="pic" idx="2"/>
          </p:nvPr>
        </p:nvSpPr>
        <p:spPr>
          <a:xfrm>
            <a:off x="1028700" y="2525233"/>
            <a:ext cx="1834200" cy="1834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3" name="Shape 383"/>
          <p:cNvSpPr>
            <a:spLocks noGrp="1"/>
          </p:cNvSpPr>
          <p:nvPr>
            <p:ph type="pic" idx="3"/>
          </p:nvPr>
        </p:nvSpPr>
        <p:spPr>
          <a:xfrm>
            <a:off x="2979996" y="2525233"/>
            <a:ext cx="1834200" cy="1834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4" name="Shape 384"/>
          <p:cNvSpPr>
            <a:spLocks noGrp="1"/>
          </p:cNvSpPr>
          <p:nvPr>
            <p:ph type="pic" idx="4"/>
          </p:nvPr>
        </p:nvSpPr>
        <p:spPr>
          <a:xfrm>
            <a:off x="4931292" y="2525233"/>
            <a:ext cx="1834200" cy="1834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5" name="Shape 385"/>
          <p:cNvSpPr>
            <a:spLocks noGrp="1"/>
          </p:cNvSpPr>
          <p:nvPr>
            <p:ph type="pic" idx="5"/>
          </p:nvPr>
        </p:nvSpPr>
        <p:spPr>
          <a:xfrm>
            <a:off x="6882588" y="2525233"/>
            <a:ext cx="1834200" cy="1834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6" name="Shape 386"/>
          <p:cNvSpPr>
            <a:spLocks noGrp="1"/>
          </p:cNvSpPr>
          <p:nvPr>
            <p:ph type="pic" idx="6"/>
          </p:nvPr>
        </p:nvSpPr>
        <p:spPr>
          <a:xfrm>
            <a:off x="8833884" y="2525233"/>
            <a:ext cx="1834200" cy="1834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94511968"/>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matchingName="Team Work #5">
  <p:cSld name="Team Work #5">
    <p:spTree>
      <p:nvGrpSpPr>
        <p:cNvPr id="1" name="Shape 387"/>
        <p:cNvGrpSpPr/>
        <p:nvPr/>
      </p:nvGrpSpPr>
      <p:grpSpPr>
        <a:xfrm>
          <a:off x="0" y="0"/>
          <a:ext cx="0" cy="0"/>
          <a:chOff x="0" y="0"/>
          <a:chExt cx="0" cy="0"/>
        </a:xfrm>
      </p:grpSpPr>
      <p:sp>
        <p:nvSpPr>
          <p:cNvPr id="388" name="Shape 38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9" name="Shape 38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90" name="Shape 390"/>
          <p:cNvSpPr>
            <a:spLocks noGrp="1"/>
          </p:cNvSpPr>
          <p:nvPr>
            <p:ph type="pic" idx="2"/>
          </p:nvPr>
        </p:nvSpPr>
        <p:spPr>
          <a:xfrm>
            <a:off x="102870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1" name="Shape 391"/>
          <p:cNvSpPr>
            <a:spLocks noGrp="1"/>
          </p:cNvSpPr>
          <p:nvPr>
            <p:ph type="pic" idx="3"/>
          </p:nvPr>
        </p:nvSpPr>
        <p:spPr>
          <a:xfrm>
            <a:off x="3038475"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2" name="Shape 392"/>
          <p:cNvSpPr>
            <a:spLocks noGrp="1"/>
          </p:cNvSpPr>
          <p:nvPr>
            <p:ph type="pic" idx="4"/>
          </p:nvPr>
        </p:nvSpPr>
        <p:spPr>
          <a:xfrm>
            <a:off x="504825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3" name="Shape 393"/>
          <p:cNvSpPr>
            <a:spLocks noGrp="1"/>
          </p:cNvSpPr>
          <p:nvPr>
            <p:ph type="pic" idx="5"/>
          </p:nvPr>
        </p:nvSpPr>
        <p:spPr>
          <a:xfrm>
            <a:off x="7058025"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4" name="Shape 394"/>
          <p:cNvSpPr>
            <a:spLocks noGrp="1"/>
          </p:cNvSpPr>
          <p:nvPr>
            <p:ph type="pic" idx="6"/>
          </p:nvPr>
        </p:nvSpPr>
        <p:spPr>
          <a:xfrm>
            <a:off x="906780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9454188"/>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matchingName="Team Work #6">
  <p:cSld name="Team Work #6">
    <p:spTree>
      <p:nvGrpSpPr>
        <p:cNvPr id="1" name="Shape 395"/>
        <p:cNvGrpSpPr/>
        <p:nvPr/>
      </p:nvGrpSpPr>
      <p:grpSpPr>
        <a:xfrm>
          <a:off x="0" y="0"/>
          <a:ext cx="0" cy="0"/>
          <a:chOff x="0" y="0"/>
          <a:chExt cx="0" cy="0"/>
        </a:xfrm>
      </p:grpSpPr>
      <p:sp>
        <p:nvSpPr>
          <p:cNvPr id="396" name="Shape 39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7" name="Shape 397"/>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98" name="Shape 398"/>
          <p:cNvSpPr>
            <a:spLocks noGrp="1"/>
          </p:cNvSpPr>
          <p:nvPr>
            <p:ph type="pic" idx="2"/>
          </p:nvPr>
        </p:nvSpPr>
        <p:spPr>
          <a:xfrm>
            <a:off x="6523038" y="25146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9" name="Shape 399"/>
          <p:cNvSpPr>
            <a:spLocks noGrp="1"/>
          </p:cNvSpPr>
          <p:nvPr>
            <p:ph type="pic" idx="3"/>
          </p:nvPr>
        </p:nvSpPr>
        <p:spPr>
          <a:xfrm>
            <a:off x="8877300" y="25146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0" name="Shape 400"/>
          <p:cNvSpPr>
            <a:spLocks noGrp="1"/>
          </p:cNvSpPr>
          <p:nvPr>
            <p:ph type="pic" idx="4"/>
          </p:nvPr>
        </p:nvSpPr>
        <p:spPr>
          <a:xfrm>
            <a:off x="8877300" y="41910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1" name="Shape 401"/>
          <p:cNvSpPr>
            <a:spLocks noGrp="1"/>
          </p:cNvSpPr>
          <p:nvPr>
            <p:ph type="pic" idx="5"/>
          </p:nvPr>
        </p:nvSpPr>
        <p:spPr>
          <a:xfrm>
            <a:off x="6523038" y="41910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0400945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matchingName="Team Work #7">
  <p:cSld name="Team Work #7">
    <p:spTree>
      <p:nvGrpSpPr>
        <p:cNvPr id="1" name="Shape 402"/>
        <p:cNvGrpSpPr/>
        <p:nvPr/>
      </p:nvGrpSpPr>
      <p:grpSpPr>
        <a:xfrm>
          <a:off x="0" y="0"/>
          <a:ext cx="0" cy="0"/>
          <a:chOff x="0" y="0"/>
          <a:chExt cx="0" cy="0"/>
        </a:xfrm>
      </p:grpSpPr>
      <p:sp>
        <p:nvSpPr>
          <p:cNvPr id="403" name="Shape 40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4" name="Shape 40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05" name="Shape 405"/>
          <p:cNvSpPr/>
          <p:nvPr/>
        </p:nvSpPr>
        <p:spPr>
          <a:xfrm>
            <a:off x="2413589" y="2520359"/>
            <a:ext cx="3572400" cy="1481400"/>
          </a:xfrm>
          <a:prstGeom prst="roundRect">
            <a:avLst>
              <a:gd name="adj" fmla="val 374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Shape 406"/>
          <p:cNvSpPr/>
          <p:nvPr/>
        </p:nvSpPr>
        <p:spPr>
          <a:xfrm>
            <a:off x="2413589" y="4309872"/>
            <a:ext cx="3572400" cy="1481400"/>
          </a:xfrm>
          <a:prstGeom prst="roundRect">
            <a:avLst>
              <a:gd name="adj" fmla="val 374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Shape 407"/>
          <p:cNvSpPr/>
          <p:nvPr/>
        </p:nvSpPr>
        <p:spPr>
          <a:xfrm>
            <a:off x="7590759" y="4309872"/>
            <a:ext cx="3572400" cy="1481400"/>
          </a:xfrm>
          <a:prstGeom prst="roundRect">
            <a:avLst>
              <a:gd name="adj" fmla="val 374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Shape 408"/>
          <p:cNvSpPr/>
          <p:nvPr/>
        </p:nvSpPr>
        <p:spPr>
          <a:xfrm>
            <a:off x="7590759" y="2520359"/>
            <a:ext cx="3572400" cy="1481400"/>
          </a:xfrm>
          <a:prstGeom prst="roundRect">
            <a:avLst>
              <a:gd name="adj" fmla="val 3747"/>
            </a:avLst>
          </a:prstGeom>
          <a:solidFill>
            <a:srgbClr val="7784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Shape 409"/>
          <p:cNvSpPr>
            <a:spLocks noGrp="1"/>
          </p:cNvSpPr>
          <p:nvPr>
            <p:ph type="pic" idx="2"/>
          </p:nvPr>
        </p:nvSpPr>
        <p:spPr>
          <a:xfrm>
            <a:off x="1028700" y="2525233"/>
            <a:ext cx="1475700" cy="14757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0" name="Shape 410"/>
          <p:cNvSpPr>
            <a:spLocks noGrp="1"/>
          </p:cNvSpPr>
          <p:nvPr>
            <p:ph type="pic" idx="3"/>
          </p:nvPr>
        </p:nvSpPr>
        <p:spPr>
          <a:xfrm>
            <a:off x="6210744" y="2519614"/>
            <a:ext cx="1475700" cy="14757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1" name="Shape 411"/>
          <p:cNvSpPr>
            <a:spLocks noGrp="1"/>
          </p:cNvSpPr>
          <p:nvPr>
            <p:ph type="pic" idx="4"/>
          </p:nvPr>
        </p:nvSpPr>
        <p:spPr>
          <a:xfrm>
            <a:off x="1028700" y="4314746"/>
            <a:ext cx="1475700" cy="14757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2" name="Shape 412"/>
          <p:cNvSpPr>
            <a:spLocks noGrp="1"/>
          </p:cNvSpPr>
          <p:nvPr>
            <p:ph type="pic" idx="5"/>
          </p:nvPr>
        </p:nvSpPr>
        <p:spPr>
          <a:xfrm>
            <a:off x="6210744" y="4314746"/>
            <a:ext cx="1475700" cy="14757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2233427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Team Single #1">
  <p:cSld name="Team Single #1">
    <p:spTree>
      <p:nvGrpSpPr>
        <p:cNvPr id="1" name="Shape 413"/>
        <p:cNvGrpSpPr/>
        <p:nvPr/>
      </p:nvGrpSpPr>
      <p:grpSpPr>
        <a:xfrm>
          <a:off x="0" y="0"/>
          <a:ext cx="0" cy="0"/>
          <a:chOff x="0" y="0"/>
          <a:chExt cx="0" cy="0"/>
        </a:xfrm>
      </p:grpSpPr>
      <p:sp>
        <p:nvSpPr>
          <p:cNvPr id="414" name="Shape 41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5" name="Shape 41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16" name="Shape 416"/>
          <p:cNvSpPr>
            <a:spLocks noGrp="1"/>
          </p:cNvSpPr>
          <p:nvPr>
            <p:ph type="pic" idx="2"/>
          </p:nvPr>
        </p:nvSpPr>
        <p:spPr>
          <a:xfrm>
            <a:off x="0" y="0"/>
            <a:ext cx="518790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7" name="Shape 417"/>
          <p:cNvSpPr>
            <a:spLocks noGrp="1"/>
          </p:cNvSpPr>
          <p:nvPr>
            <p:ph type="pic" idx="3"/>
          </p:nvPr>
        </p:nvSpPr>
        <p:spPr>
          <a:xfrm>
            <a:off x="4607149" y="2519474"/>
            <a:ext cx="1475700" cy="14757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31748853"/>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matchingName="Portfolio #1">
  <p:cSld name="Portfolio #1">
    <p:spTree>
      <p:nvGrpSpPr>
        <p:cNvPr id="1" name="Shape 418"/>
        <p:cNvGrpSpPr/>
        <p:nvPr/>
      </p:nvGrpSpPr>
      <p:grpSpPr>
        <a:xfrm>
          <a:off x="0" y="0"/>
          <a:ext cx="0" cy="0"/>
          <a:chOff x="0" y="0"/>
          <a:chExt cx="0" cy="0"/>
        </a:xfrm>
      </p:grpSpPr>
      <p:sp>
        <p:nvSpPr>
          <p:cNvPr id="419" name="Shape 41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0" name="Shape 42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21" name="Shape 421"/>
          <p:cNvSpPr>
            <a:spLocks noGrp="1"/>
          </p:cNvSpPr>
          <p:nvPr>
            <p:ph type="pic" idx="2"/>
          </p:nvPr>
        </p:nvSpPr>
        <p:spPr>
          <a:xfrm>
            <a:off x="1042988" y="2532062"/>
            <a:ext cx="2468700" cy="3273300"/>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2" name="Shape 422"/>
          <p:cNvSpPr>
            <a:spLocks noGrp="1"/>
          </p:cNvSpPr>
          <p:nvPr>
            <p:ph type="pic" idx="3"/>
          </p:nvPr>
        </p:nvSpPr>
        <p:spPr>
          <a:xfrm>
            <a:off x="3594100" y="2532062"/>
            <a:ext cx="2468700" cy="3273300"/>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3" name="Shape 423"/>
          <p:cNvSpPr>
            <a:spLocks noGrp="1"/>
          </p:cNvSpPr>
          <p:nvPr>
            <p:ph type="pic" idx="4"/>
          </p:nvPr>
        </p:nvSpPr>
        <p:spPr>
          <a:xfrm>
            <a:off x="6145212" y="2532062"/>
            <a:ext cx="2468700" cy="3273300"/>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4" name="Shape 424"/>
          <p:cNvSpPr>
            <a:spLocks noGrp="1"/>
          </p:cNvSpPr>
          <p:nvPr>
            <p:ph type="pic" idx="5"/>
          </p:nvPr>
        </p:nvSpPr>
        <p:spPr>
          <a:xfrm>
            <a:off x="8696323" y="2532062"/>
            <a:ext cx="2468700" cy="3273300"/>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2199323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matchingName="Portfolio #2">
  <p:cSld name="Portfolio #2">
    <p:spTree>
      <p:nvGrpSpPr>
        <p:cNvPr id="1" name="Shape 425"/>
        <p:cNvGrpSpPr/>
        <p:nvPr/>
      </p:nvGrpSpPr>
      <p:grpSpPr>
        <a:xfrm>
          <a:off x="0" y="0"/>
          <a:ext cx="0" cy="0"/>
          <a:chOff x="0" y="0"/>
          <a:chExt cx="0" cy="0"/>
        </a:xfrm>
      </p:grpSpPr>
      <p:sp>
        <p:nvSpPr>
          <p:cNvPr id="426" name="Shape 42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7" name="Shape 427"/>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28" name="Shape 428"/>
          <p:cNvSpPr>
            <a:spLocks noGrp="1"/>
          </p:cNvSpPr>
          <p:nvPr>
            <p:ph type="pic" idx="2"/>
          </p:nvPr>
        </p:nvSpPr>
        <p:spPr>
          <a:xfrm>
            <a:off x="1024318" y="2513013"/>
            <a:ext cx="2295000" cy="2295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9" name="Shape 429"/>
          <p:cNvSpPr>
            <a:spLocks noGrp="1"/>
          </p:cNvSpPr>
          <p:nvPr>
            <p:ph type="pic" idx="3"/>
          </p:nvPr>
        </p:nvSpPr>
        <p:spPr>
          <a:xfrm>
            <a:off x="3638931" y="2513013"/>
            <a:ext cx="2295000" cy="2295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0" name="Shape 430"/>
          <p:cNvSpPr>
            <a:spLocks noGrp="1"/>
          </p:cNvSpPr>
          <p:nvPr>
            <p:ph type="pic" idx="4"/>
          </p:nvPr>
        </p:nvSpPr>
        <p:spPr>
          <a:xfrm>
            <a:off x="6253162" y="2510219"/>
            <a:ext cx="2295000" cy="2295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1" name="Shape 431"/>
          <p:cNvSpPr>
            <a:spLocks noGrp="1"/>
          </p:cNvSpPr>
          <p:nvPr>
            <p:ph type="pic" idx="5"/>
          </p:nvPr>
        </p:nvSpPr>
        <p:spPr>
          <a:xfrm>
            <a:off x="8867393" y="2510219"/>
            <a:ext cx="2295000" cy="2295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0222429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matchingName="Portfolio #3">
  <p:cSld name="Portfolio #3">
    <p:spTree>
      <p:nvGrpSpPr>
        <p:cNvPr id="1" name="Shape 432"/>
        <p:cNvGrpSpPr/>
        <p:nvPr/>
      </p:nvGrpSpPr>
      <p:grpSpPr>
        <a:xfrm>
          <a:off x="0" y="0"/>
          <a:ext cx="0" cy="0"/>
          <a:chOff x="0" y="0"/>
          <a:chExt cx="0" cy="0"/>
        </a:xfrm>
      </p:grpSpPr>
      <p:sp>
        <p:nvSpPr>
          <p:cNvPr id="433" name="Shape 43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4" name="Shape 43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35" name="Shape 435"/>
          <p:cNvSpPr>
            <a:spLocks noGrp="1"/>
          </p:cNvSpPr>
          <p:nvPr>
            <p:ph type="pic" idx="2"/>
          </p:nvPr>
        </p:nvSpPr>
        <p:spPr>
          <a:xfrm>
            <a:off x="6107113" y="693738"/>
            <a:ext cx="2514600" cy="2724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6" name="Shape 436"/>
          <p:cNvSpPr>
            <a:spLocks noGrp="1"/>
          </p:cNvSpPr>
          <p:nvPr>
            <p:ph type="pic" idx="3"/>
          </p:nvPr>
        </p:nvSpPr>
        <p:spPr>
          <a:xfrm>
            <a:off x="8651875" y="693738"/>
            <a:ext cx="2514600" cy="2724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7" name="Shape 437"/>
          <p:cNvSpPr>
            <a:spLocks noGrp="1"/>
          </p:cNvSpPr>
          <p:nvPr>
            <p:ph type="pic" idx="4"/>
          </p:nvPr>
        </p:nvSpPr>
        <p:spPr>
          <a:xfrm>
            <a:off x="6107113" y="3448050"/>
            <a:ext cx="2514600" cy="2724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8" name="Shape 438"/>
          <p:cNvSpPr>
            <a:spLocks noGrp="1"/>
          </p:cNvSpPr>
          <p:nvPr>
            <p:ph type="pic" idx="5"/>
          </p:nvPr>
        </p:nvSpPr>
        <p:spPr>
          <a:xfrm>
            <a:off x="8651875" y="3448050"/>
            <a:ext cx="2514600" cy="2724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207317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matchingName="Portfolio #4">
  <p:cSld name="Portfolio #4">
    <p:spTree>
      <p:nvGrpSpPr>
        <p:cNvPr id="1" name="Shape 439"/>
        <p:cNvGrpSpPr/>
        <p:nvPr/>
      </p:nvGrpSpPr>
      <p:grpSpPr>
        <a:xfrm>
          <a:off x="0" y="0"/>
          <a:ext cx="0" cy="0"/>
          <a:chOff x="0" y="0"/>
          <a:chExt cx="0" cy="0"/>
        </a:xfrm>
      </p:grpSpPr>
      <p:sp>
        <p:nvSpPr>
          <p:cNvPr id="440" name="Shape 44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1" name="Shape 44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42" name="Shape 442"/>
          <p:cNvSpPr/>
          <p:nvPr/>
        </p:nvSpPr>
        <p:spPr>
          <a:xfrm>
            <a:off x="4295555" y="4392943"/>
            <a:ext cx="3234900" cy="139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 name="Shape 443"/>
          <p:cNvSpPr>
            <a:spLocks noGrp="1"/>
          </p:cNvSpPr>
          <p:nvPr>
            <p:ph type="pic" idx="2"/>
          </p:nvPr>
        </p:nvSpPr>
        <p:spPr>
          <a:xfrm>
            <a:off x="1028700" y="2514599"/>
            <a:ext cx="3234600" cy="3273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4" name="Shape 444"/>
          <p:cNvSpPr>
            <a:spLocks noGrp="1"/>
          </p:cNvSpPr>
          <p:nvPr>
            <p:ph type="pic" idx="3"/>
          </p:nvPr>
        </p:nvSpPr>
        <p:spPr>
          <a:xfrm>
            <a:off x="7560452" y="2514599"/>
            <a:ext cx="3604500" cy="3273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5" name="Shape 445"/>
          <p:cNvSpPr>
            <a:spLocks noGrp="1"/>
          </p:cNvSpPr>
          <p:nvPr>
            <p:ph type="pic" idx="4"/>
          </p:nvPr>
        </p:nvSpPr>
        <p:spPr>
          <a:xfrm>
            <a:off x="4297952" y="2512249"/>
            <a:ext cx="3232500" cy="1858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235304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Portfolio #14">
  <p:cSld name="Portfolio #14">
    <p:spTree>
      <p:nvGrpSpPr>
        <p:cNvPr id="1" name="Shape 241"/>
        <p:cNvGrpSpPr/>
        <p:nvPr/>
      </p:nvGrpSpPr>
      <p:grpSpPr>
        <a:xfrm>
          <a:off x="0" y="0"/>
          <a:ext cx="0" cy="0"/>
          <a:chOff x="0" y="0"/>
          <a:chExt cx="0" cy="0"/>
        </a:xfrm>
      </p:grpSpPr>
      <p:sp>
        <p:nvSpPr>
          <p:cNvPr id="242" name="Shape 24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43" name="Shape 24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44" name="Shape 244"/>
          <p:cNvSpPr>
            <a:spLocks noGrp="1"/>
          </p:cNvSpPr>
          <p:nvPr>
            <p:ph type="pic" idx="2"/>
          </p:nvPr>
        </p:nvSpPr>
        <p:spPr>
          <a:xfrm>
            <a:off x="1028700" y="2514599"/>
            <a:ext cx="5029200" cy="3275013"/>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5" name="Shape 245"/>
          <p:cNvSpPr>
            <a:spLocks noGrp="1"/>
          </p:cNvSpPr>
          <p:nvPr>
            <p:ph type="pic" idx="3"/>
          </p:nvPr>
        </p:nvSpPr>
        <p:spPr>
          <a:xfrm>
            <a:off x="6134100" y="2514599"/>
            <a:ext cx="5029200" cy="3275013"/>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665769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matchingName="Portfolio #5">
  <p:cSld name="Portfolio #5">
    <p:spTree>
      <p:nvGrpSpPr>
        <p:cNvPr id="1" name="Shape 446"/>
        <p:cNvGrpSpPr/>
        <p:nvPr/>
      </p:nvGrpSpPr>
      <p:grpSpPr>
        <a:xfrm>
          <a:off x="0" y="0"/>
          <a:ext cx="0" cy="0"/>
          <a:chOff x="0" y="0"/>
          <a:chExt cx="0" cy="0"/>
        </a:xfrm>
      </p:grpSpPr>
      <p:sp>
        <p:nvSpPr>
          <p:cNvPr id="447" name="Shape 44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8" name="Shape 448"/>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49" name="Shape 449"/>
          <p:cNvSpPr>
            <a:spLocks noGrp="1"/>
          </p:cNvSpPr>
          <p:nvPr>
            <p:ph type="pic" idx="2"/>
          </p:nvPr>
        </p:nvSpPr>
        <p:spPr>
          <a:xfrm>
            <a:off x="1028699" y="701675"/>
            <a:ext cx="4149600" cy="5470500"/>
          </a:xfrm>
          <a:prstGeom prst="roundRect">
            <a:avLst>
              <a:gd name="adj" fmla="val 1217"/>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56500348"/>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matchingName="Portfolio #6">
  <p:cSld name="Portfolio #6">
    <p:spTree>
      <p:nvGrpSpPr>
        <p:cNvPr id="1" name="Shape 450"/>
        <p:cNvGrpSpPr/>
        <p:nvPr/>
      </p:nvGrpSpPr>
      <p:grpSpPr>
        <a:xfrm>
          <a:off x="0" y="0"/>
          <a:ext cx="0" cy="0"/>
          <a:chOff x="0" y="0"/>
          <a:chExt cx="0" cy="0"/>
        </a:xfrm>
      </p:grpSpPr>
      <p:sp>
        <p:nvSpPr>
          <p:cNvPr id="451" name="Shape 45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2" name="Shape 45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53" name="Shape 453"/>
          <p:cNvSpPr>
            <a:spLocks noGrp="1"/>
          </p:cNvSpPr>
          <p:nvPr>
            <p:ph type="pic" idx="2"/>
          </p:nvPr>
        </p:nvSpPr>
        <p:spPr>
          <a:xfrm>
            <a:off x="6096000" y="701675"/>
            <a:ext cx="2514600" cy="3456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4" name="Shape 454"/>
          <p:cNvSpPr>
            <a:spLocks noGrp="1"/>
          </p:cNvSpPr>
          <p:nvPr>
            <p:ph type="pic" idx="3"/>
          </p:nvPr>
        </p:nvSpPr>
        <p:spPr>
          <a:xfrm>
            <a:off x="8648700" y="701675"/>
            <a:ext cx="2514600" cy="1975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5" name="Shape 455"/>
          <p:cNvSpPr>
            <a:spLocks noGrp="1"/>
          </p:cNvSpPr>
          <p:nvPr>
            <p:ph type="pic" idx="4"/>
          </p:nvPr>
        </p:nvSpPr>
        <p:spPr>
          <a:xfrm>
            <a:off x="8648700" y="2716213"/>
            <a:ext cx="2514600" cy="3456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6" name="Shape 456"/>
          <p:cNvSpPr>
            <a:spLocks noGrp="1"/>
          </p:cNvSpPr>
          <p:nvPr>
            <p:ph type="pic" idx="5"/>
          </p:nvPr>
        </p:nvSpPr>
        <p:spPr>
          <a:xfrm>
            <a:off x="6096000" y="4200525"/>
            <a:ext cx="2514600" cy="1975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07076396"/>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matchingName="Portfolio #7">
  <p:cSld name="Portfolio #7">
    <p:spTree>
      <p:nvGrpSpPr>
        <p:cNvPr id="1" name="Shape 457"/>
        <p:cNvGrpSpPr/>
        <p:nvPr/>
      </p:nvGrpSpPr>
      <p:grpSpPr>
        <a:xfrm>
          <a:off x="0" y="0"/>
          <a:ext cx="0" cy="0"/>
          <a:chOff x="0" y="0"/>
          <a:chExt cx="0" cy="0"/>
        </a:xfrm>
      </p:grpSpPr>
      <p:sp>
        <p:nvSpPr>
          <p:cNvPr id="458" name="Shape 45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9" name="Shape 45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60" name="Shape 460"/>
          <p:cNvSpPr/>
          <p:nvPr/>
        </p:nvSpPr>
        <p:spPr>
          <a:xfrm>
            <a:off x="9797313" y="4152935"/>
            <a:ext cx="1365900" cy="163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Shape 461"/>
          <p:cNvSpPr>
            <a:spLocks noGrp="1"/>
          </p:cNvSpPr>
          <p:nvPr>
            <p:ph type="pic" idx="2"/>
          </p:nvPr>
        </p:nvSpPr>
        <p:spPr>
          <a:xfrm>
            <a:off x="1028699" y="2514599"/>
            <a:ext cx="3657600" cy="16275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2" name="Shape 462"/>
          <p:cNvSpPr>
            <a:spLocks noGrp="1"/>
          </p:cNvSpPr>
          <p:nvPr>
            <p:ph type="pic" idx="3"/>
          </p:nvPr>
        </p:nvSpPr>
        <p:spPr>
          <a:xfrm>
            <a:off x="4711699" y="2514599"/>
            <a:ext cx="2304300" cy="3273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3" name="Shape 463"/>
          <p:cNvSpPr>
            <a:spLocks noGrp="1"/>
          </p:cNvSpPr>
          <p:nvPr>
            <p:ph type="pic" idx="4"/>
          </p:nvPr>
        </p:nvSpPr>
        <p:spPr>
          <a:xfrm>
            <a:off x="7043737" y="2515079"/>
            <a:ext cx="4123800" cy="16185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4" name="Shape 464"/>
          <p:cNvSpPr>
            <a:spLocks noGrp="1"/>
          </p:cNvSpPr>
          <p:nvPr>
            <p:ph type="pic" idx="5"/>
          </p:nvPr>
        </p:nvSpPr>
        <p:spPr>
          <a:xfrm>
            <a:off x="7043738" y="4153379"/>
            <a:ext cx="2724900" cy="16368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5" name="Shape 465"/>
          <p:cNvSpPr>
            <a:spLocks noGrp="1"/>
          </p:cNvSpPr>
          <p:nvPr>
            <p:ph type="pic" idx="6"/>
          </p:nvPr>
        </p:nvSpPr>
        <p:spPr>
          <a:xfrm>
            <a:off x="2865437" y="4164012"/>
            <a:ext cx="1819800" cy="16275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6" name="Shape 466"/>
          <p:cNvSpPr>
            <a:spLocks noGrp="1"/>
          </p:cNvSpPr>
          <p:nvPr>
            <p:ph type="pic" idx="7"/>
          </p:nvPr>
        </p:nvSpPr>
        <p:spPr>
          <a:xfrm>
            <a:off x="1028699" y="4164012"/>
            <a:ext cx="1810500" cy="16275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5338465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matchingName="Portfolio #8">
  <p:cSld name="Portfolio #8">
    <p:spTree>
      <p:nvGrpSpPr>
        <p:cNvPr id="1" name="Shape 467"/>
        <p:cNvGrpSpPr/>
        <p:nvPr/>
      </p:nvGrpSpPr>
      <p:grpSpPr>
        <a:xfrm>
          <a:off x="0" y="0"/>
          <a:ext cx="0" cy="0"/>
          <a:chOff x="0" y="0"/>
          <a:chExt cx="0" cy="0"/>
        </a:xfrm>
      </p:grpSpPr>
      <p:sp>
        <p:nvSpPr>
          <p:cNvPr id="468" name="Shape 46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9" name="Shape 46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70" name="Shape 470"/>
          <p:cNvSpPr>
            <a:spLocks noGrp="1"/>
          </p:cNvSpPr>
          <p:nvPr>
            <p:ph type="pic" idx="2"/>
          </p:nvPr>
        </p:nvSpPr>
        <p:spPr>
          <a:xfrm>
            <a:off x="2878138" y="685800"/>
            <a:ext cx="3639300" cy="3639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1" name="Shape 471"/>
          <p:cNvSpPr>
            <a:spLocks noGrp="1"/>
          </p:cNvSpPr>
          <p:nvPr>
            <p:ph type="pic" idx="3"/>
          </p:nvPr>
        </p:nvSpPr>
        <p:spPr>
          <a:xfrm>
            <a:off x="1028700" y="684213"/>
            <a:ext cx="1792200" cy="1792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2" name="Shape 472"/>
          <p:cNvSpPr>
            <a:spLocks noGrp="1"/>
          </p:cNvSpPr>
          <p:nvPr>
            <p:ph type="pic" idx="4"/>
          </p:nvPr>
        </p:nvSpPr>
        <p:spPr>
          <a:xfrm>
            <a:off x="1028700" y="2533650"/>
            <a:ext cx="1792200" cy="1792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3" name="Shape 473"/>
          <p:cNvSpPr>
            <a:spLocks noGrp="1"/>
          </p:cNvSpPr>
          <p:nvPr>
            <p:ph type="pic" idx="5"/>
          </p:nvPr>
        </p:nvSpPr>
        <p:spPr>
          <a:xfrm>
            <a:off x="1028700" y="4381500"/>
            <a:ext cx="1792200" cy="1792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4" name="Shape 474"/>
          <p:cNvSpPr>
            <a:spLocks noGrp="1"/>
          </p:cNvSpPr>
          <p:nvPr>
            <p:ph type="pic" idx="6"/>
          </p:nvPr>
        </p:nvSpPr>
        <p:spPr>
          <a:xfrm>
            <a:off x="2878138" y="4381500"/>
            <a:ext cx="1792200" cy="1792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5" name="Shape 475"/>
          <p:cNvSpPr>
            <a:spLocks noGrp="1"/>
          </p:cNvSpPr>
          <p:nvPr>
            <p:ph type="pic" idx="7"/>
          </p:nvPr>
        </p:nvSpPr>
        <p:spPr>
          <a:xfrm>
            <a:off x="4729163" y="4381500"/>
            <a:ext cx="1792200" cy="1792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2321255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matchingName="Portfolio #9">
  <p:cSld name="Portfolio #9">
    <p:spTree>
      <p:nvGrpSpPr>
        <p:cNvPr id="1" name="Shape 476"/>
        <p:cNvGrpSpPr/>
        <p:nvPr/>
      </p:nvGrpSpPr>
      <p:grpSpPr>
        <a:xfrm>
          <a:off x="0" y="0"/>
          <a:ext cx="0" cy="0"/>
          <a:chOff x="0" y="0"/>
          <a:chExt cx="0" cy="0"/>
        </a:xfrm>
      </p:grpSpPr>
      <p:sp>
        <p:nvSpPr>
          <p:cNvPr id="477" name="Shape 47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8" name="Shape 478"/>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79" name="Shape 479"/>
          <p:cNvSpPr>
            <a:spLocks noGrp="1"/>
          </p:cNvSpPr>
          <p:nvPr>
            <p:ph type="pic" idx="2"/>
          </p:nvPr>
        </p:nvSpPr>
        <p:spPr>
          <a:xfrm>
            <a:off x="1028699" y="2535237"/>
            <a:ext cx="2378100" cy="2378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0" name="Shape 480"/>
          <p:cNvSpPr>
            <a:spLocks noGrp="1"/>
          </p:cNvSpPr>
          <p:nvPr>
            <p:ph type="pic" idx="3"/>
          </p:nvPr>
        </p:nvSpPr>
        <p:spPr>
          <a:xfrm>
            <a:off x="3615531" y="2535236"/>
            <a:ext cx="2378100" cy="2378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1" name="Shape 481"/>
          <p:cNvSpPr>
            <a:spLocks noGrp="1"/>
          </p:cNvSpPr>
          <p:nvPr>
            <p:ph type="pic" idx="4"/>
          </p:nvPr>
        </p:nvSpPr>
        <p:spPr>
          <a:xfrm>
            <a:off x="6202363" y="2535236"/>
            <a:ext cx="2378100" cy="2378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2" name="Shape 482"/>
          <p:cNvSpPr>
            <a:spLocks noGrp="1"/>
          </p:cNvSpPr>
          <p:nvPr>
            <p:ph type="pic" idx="5"/>
          </p:nvPr>
        </p:nvSpPr>
        <p:spPr>
          <a:xfrm>
            <a:off x="8789195" y="2535235"/>
            <a:ext cx="2378100" cy="2378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8780284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matchingName="Portfolio #10">
  <p:cSld name="Portfolio #10">
    <p:spTree>
      <p:nvGrpSpPr>
        <p:cNvPr id="1" name="Shape 483"/>
        <p:cNvGrpSpPr/>
        <p:nvPr/>
      </p:nvGrpSpPr>
      <p:grpSpPr>
        <a:xfrm>
          <a:off x="0" y="0"/>
          <a:ext cx="0" cy="0"/>
          <a:chOff x="0" y="0"/>
          <a:chExt cx="0" cy="0"/>
        </a:xfrm>
      </p:grpSpPr>
      <p:sp>
        <p:nvSpPr>
          <p:cNvPr id="484" name="Shape 48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5" name="Shape 48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86" name="Shape 486"/>
          <p:cNvSpPr>
            <a:spLocks noGrp="1"/>
          </p:cNvSpPr>
          <p:nvPr>
            <p:ph type="pic" idx="2"/>
          </p:nvPr>
        </p:nvSpPr>
        <p:spPr>
          <a:xfrm>
            <a:off x="6096000" y="685800"/>
            <a:ext cx="24876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7" name="Shape 487"/>
          <p:cNvSpPr>
            <a:spLocks noGrp="1"/>
          </p:cNvSpPr>
          <p:nvPr>
            <p:ph type="pic" idx="3"/>
          </p:nvPr>
        </p:nvSpPr>
        <p:spPr>
          <a:xfrm>
            <a:off x="8678863" y="685800"/>
            <a:ext cx="24876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1386251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matchingName="Portfolio #11">
  <p:cSld name="Portfolio #11">
    <p:spTree>
      <p:nvGrpSpPr>
        <p:cNvPr id="1" name="Shape 488"/>
        <p:cNvGrpSpPr/>
        <p:nvPr/>
      </p:nvGrpSpPr>
      <p:grpSpPr>
        <a:xfrm>
          <a:off x="0" y="0"/>
          <a:ext cx="0" cy="0"/>
          <a:chOff x="0" y="0"/>
          <a:chExt cx="0" cy="0"/>
        </a:xfrm>
      </p:grpSpPr>
      <p:sp>
        <p:nvSpPr>
          <p:cNvPr id="489" name="Shape 48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0" name="Shape 49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91" name="Shape 491"/>
          <p:cNvSpPr>
            <a:spLocks noGrp="1"/>
          </p:cNvSpPr>
          <p:nvPr>
            <p:ph type="pic" idx="2"/>
          </p:nvPr>
        </p:nvSpPr>
        <p:spPr>
          <a:xfrm>
            <a:off x="6103937" y="2030412"/>
            <a:ext cx="2432400" cy="377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2" name="Shape 492"/>
          <p:cNvSpPr>
            <a:spLocks noGrp="1"/>
          </p:cNvSpPr>
          <p:nvPr>
            <p:ph type="pic" idx="3"/>
          </p:nvPr>
        </p:nvSpPr>
        <p:spPr>
          <a:xfrm>
            <a:off x="8526462" y="2030411"/>
            <a:ext cx="3666600" cy="18288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3" name="Shape 493"/>
          <p:cNvSpPr>
            <a:spLocks noGrp="1"/>
          </p:cNvSpPr>
          <p:nvPr>
            <p:ph type="pic" idx="4"/>
          </p:nvPr>
        </p:nvSpPr>
        <p:spPr>
          <a:xfrm>
            <a:off x="8531224" y="3859212"/>
            <a:ext cx="1828800" cy="1947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4" name="Shape 494"/>
          <p:cNvSpPr>
            <a:spLocks noGrp="1"/>
          </p:cNvSpPr>
          <p:nvPr>
            <p:ph type="pic" idx="5"/>
          </p:nvPr>
        </p:nvSpPr>
        <p:spPr>
          <a:xfrm>
            <a:off x="10355262" y="3859212"/>
            <a:ext cx="1837800" cy="1947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5826517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matchingName="Left Image">
  <p:cSld name="Left Image">
    <p:spTree>
      <p:nvGrpSpPr>
        <p:cNvPr id="1" name="Shape 495"/>
        <p:cNvGrpSpPr/>
        <p:nvPr/>
      </p:nvGrpSpPr>
      <p:grpSpPr>
        <a:xfrm>
          <a:off x="0" y="0"/>
          <a:ext cx="0" cy="0"/>
          <a:chOff x="0" y="0"/>
          <a:chExt cx="0" cy="0"/>
        </a:xfrm>
      </p:grpSpPr>
      <p:sp>
        <p:nvSpPr>
          <p:cNvPr id="496" name="Shape 49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7" name="Shape 497"/>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98" name="Shape 498"/>
          <p:cNvSpPr>
            <a:spLocks noGrp="1"/>
          </p:cNvSpPr>
          <p:nvPr>
            <p:ph type="pic" idx="2"/>
          </p:nvPr>
        </p:nvSpPr>
        <p:spPr>
          <a:xfrm>
            <a:off x="0" y="0"/>
            <a:ext cx="518790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7377712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matchingName="Portfolio #12">
  <p:cSld name="Portfolio #12">
    <p:spTree>
      <p:nvGrpSpPr>
        <p:cNvPr id="1" name="Shape 499"/>
        <p:cNvGrpSpPr/>
        <p:nvPr/>
      </p:nvGrpSpPr>
      <p:grpSpPr>
        <a:xfrm>
          <a:off x="0" y="0"/>
          <a:ext cx="0" cy="0"/>
          <a:chOff x="0" y="0"/>
          <a:chExt cx="0" cy="0"/>
        </a:xfrm>
      </p:grpSpPr>
      <p:sp>
        <p:nvSpPr>
          <p:cNvPr id="500" name="Shape 50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1" name="Shape 50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02" name="Shape 502"/>
          <p:cNvSpPr/>
          <p:nvPr/>
        </p:nvSpPr>
        <p:spPr>
          <a:xfrm>
            <a:off x="6602227" y="4412215"/>
            <a:ext cx="4561200" cy="1396200"/>
          </a:xfrm>
          <a:prstGeom prst="rect">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Shape 503"/>
          <p:cNvSpPr>
            <a:spLocks noGrp="1"/>
          </p:cNvSpPr>
          <p:nvPr>
            <p:ph type="pic" idx="2"/>
          </p:nvPr>
        </p:nvSpPr>
        <p:spPr>
          <a:xfrm>
            <a:off x="6602412" y="2532062"/>
            <a:ext cx="2258700" cy="1847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4" name="Shape 504"/>
          <p:cNvSpPr>
            <a:spLocks noGrp="1"/>
          </p:cNvSpPr>
          <p:nvPr>
            <p:ph type="pic" idx="3"/>
          </p:nvPr>
        </p:nvSpPr>
        <p:spPr>
          <a:xfrm>
            <a:off x="8902699" y="2532062"/>
            <a:ext cx="2258700" cy="1847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5" name="Shape 505"/>
          <p:cNvSpPr>
            <a:spLocks noGrp="1"/>
          </p:cNvSpPr>
          <p:nvPr>
            <p:ph type="pic" idx="4"/>
          </p:nvPr>
        </p:nvSpPr>
        <p:spPr>
          <a:xfrm>
            <a:off x="4302124" y="2532062"/>
            <a:ext cx="2258700" cy="1847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6" name="Shape 506"/>
          <p:cNvSpPr>
            <a:spLocks noGrp="1"/>
          </p:cNvSpPr>
          <p:nvPr>
            <p:ph type="pic" idx="5"/>
          </p:nvPr>
        </p:nvSpPr>
        <p:spPr>
          <a:xfrm>
            <a:off x="1028699" y="2532062"/>
            <a:ext cx="3237000" cy="3273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7" name="Shape 507"/>
          <p:cNvSpPr>
            <a:spLocks noGrp="1"/>
          </p:cNvSpPr>
          <p:nvPr>
            <p:ph type="pic" idx="6"/>
          </p:nvPr>
        </p:nvSpPr>
        <p:spPr>
          <a:xfrm>
            <a:off x="4302125" y="4411662"/>
            <a:ext cx="2258700" cy="1398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1687658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matchingName="Portfolio #13">
  <p:cSld name="Portfolio #13">
    <p:spTree>
      <p:nvGrpSpPr>
        <p:cNvPr id="1" name="Shape 508"/>
        <p:cNvGrpSpPr/>
        <p:nvPr/>
      </p:nvGrpSpPr>
      <p:grpSpPr>
        <a:xfrm>
          <a:off x="0" y="0"/>
          <a:ext cx="0" cy="0"/>
          <a:chOff x="0" y="0"/>
          <a:chExt cx="0" cy="0"/>
        </a:xfrm>
      </p:grpSpPr>
      <p:sp>
        <p:nvSpPr>
          <p:cNvPr id="509" name="Shape 50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0" name="Shape 51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11" name="Shape 511"/>
          <p:cNvSpPr>
            <a:spLocks noGrp="1"/>
          </p:cNvSpPr>
          <p:nvPr>
            <p:ph type="pic" idx="2"/>
          </p:nvPr>
        </p:nvSpPr>
        <p:spPr>
          <a:xfrm>
            <a:off x="1028700" y="2535238"/>
            <a:ext cx="3264000" cy="2424000"/>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2" name="Shape 512"/>
          <p:cNvSpPr>
            <a:spLocks noGrp="1"/>
          </p:cNvSpPr>
          <p:nvPr>
            <p:ph type="pic" idx="3"/>
          </p:nvPr>
        </p:nvSpPr>
        <p:spPr>
          <a:xfrm>
            <a:off x="4462463" y="2535238"/>
            <a:ext cx="3264000" cy="2424000"/>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3" name="Shape 513"/>
          <p:cNvSpPr>
            <a:spLocks noGrp="1"/>
          </p:cNvSpPr>
          <p:nvPr>
            <p:ph type="pic" idx="4"/>
          </p:nvPr>
        </p:nvSpPr>
        <p:spPr>
          <a:xfrm>
            <a:off x="7896225" y="2535238"/>
            <a:ext cx="3264000" cy="2424000"/>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606980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Portfolio #15">
  <p:cSld name="Portfolio #15">
    <p:spTree>
      <p:nvGrpSpPr>
        <p:cNvPr id="1" name="Shape 246"/>
        <p:cNvGrpSpPr/>
        <p:nvPr/>
      </p:nvGrpSpPr>
      <p:grpSpPr>
        <a:xfrm>
          <a:off x="0" y="0"/>
          <a:ext cx="0" cy="0"/>
          <a:chOff x="0" y="0"/>
          <a:chExt cx="0" cy="0"/>
        </a:xfrm>
      </p:grpSpPr>
      <p:sp>
        <p:nvSpPr>
          <p:cNvPr id="247" name="Shape 24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48" name="Shape 24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49" name="Shape 249"/>
          <p:cNvSpPr/>
          <p:nvPr/>
        </p:nvSpPr>
        <p:spPr>
          <a:xfrm>
            <a:off x="8441366" y="3454400"/>
            <a:ext cx="2721933" cy="2717800"/>
          </a:xfrm>
          <a:prstGeom prst="rect">
            <a:avLst/>
          </a:prstGeom>
          <a:gradFill>
            <a:gsLst>
              <a:gs pos="0">
                <a:schemeClr val="accent4"/>
              </a:gs>
              <a:gs pos="100000">
                <a:schemeClr val="accent1"/>
              </a:gs>
            </a:gsLst>
            <a:lin ang="10800000" scaled="0"/>
          </a:gra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50" name="Shape 250"/>
          <p:cNvSpPr>
            <a:spLocks noGrp="1"/>
          </p:cNvSpPr>
          <p:nvPr>
            <p:ph type="pic" idx="2"/>
          </p:nvPr>
        </p:nvSpPr>
        <p:spPr>
          <a:xfrm>
            <a:off x="565943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1" name="Shape 251"/>
          <p:cNvSpPr>
            <a:spLocks noGrp="1"/>
          </p:cNvSpPr>
          <p:nvPr>
            <p:ph type="pic" idx="3"/>
          </p:nvPr>
        </p:nvSpPr>
        <p:spPr>
          <a:xfrm>
            <a:off x="705008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2" name="Shape 252"/>
          <p:cNvSpPr>
            <a:spLocks noGrp="1"/>
          </p:cNvSpPr>
          <p:nvPr>
            <p:ph type="pic" idx="4"/>
          </p:nvPr>
        </p:nvSpPr>
        <p:spPr>
          <a:xfrm>
            <a:off x="844073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3" name="Shape 253"/>
          <p:cNvSpPr>
            <a:spLocks noGrp="1"/>
          </p:cNvSpPr>
          <p:nvPr>
            <p:ph type="pic" idx="5"/>
          </p:nvPr>
        </p:nvSpPr>
        <p:spPr>
          <a:xfrm>
            <a:off x="983138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4" name="Shape 254"/>
          <p:cNvSpPr>
            <a:spLocks noGrp="1"/>
          </p:cNvSpPr>
          <p:nvPr>
            <p:ph type="pic" idx="6"/>
          </p:nvPr>
        </p:nvSpPr>
        <p:spPr>
          <a:xfrm>
            <a:off x="983138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5" name="Shape 255"/>
          <p:cNvSpPr>
            <a:spLocks noGrp="1"/>
          </p:cNvSpPr>
          <p:nvPr>
            <p:ph type="pic" idx="7"/>
          </p:nvPr>
        </p:nvSpPr>
        <p:spPr>
          <a:xfrm>
            <a:off x="844073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6" name="Shape 256"/>
          <p:cNvSpPr>
            <a:spLocks noGrp="1"/>
          </p:cNvSpPr>
          <p:nvPr>
            <p:ph type="pic" idx="8"/>
          </p:nvPr>
        </p:nvSpPr>
        <p:spPr>
          <a:xfrm>
            <a:off x="705008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7" name="Shape 257"/>
          <p:cNvSpPr>
            <a:spLocks noGrp="1"/>
          </p:cNvSpPr>
          <p:nvPr>
            <p:ph type="pic" idx="9"/>
          </p:nvPr>
        </p:nvSpPr>
        <p:spPr>
          <a:xfrm>
            <a:off x="565943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8" name="Shape 258"/>
          <p:cNvSpPr>
            <a:spLocks noGrp="1"/>
          </p:cNvSpPr>
          <p:nvPr>
            <p:ph type="pic" idx="13"/>
          </p:nvPr>
        </p:nvSpPr>
        <p:spPr>
          <a:xfrm>
            <a:off x="7050087" y="34543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9" name="Shape 259"/>
          <p:cNvSpPr>
            <a:spLocks noGrp="1"/>
          </p:cNvSpPr>
          <p:nvPr>
            <p:ph type="pic" idx="14"/>
          </p:nvPr>
        </p:nvSpPr>
        <p:spPr>
          <a:xfrm>
            <a:off x="5659437" y="34543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0" name="Shape 260"/>
          <p:cNvSpPr>
            <a:spLocks noGrp="1"/>
          </p:cNvSpPr>
          <p:nvPr>
            <p:ph type="pic" idx="15"/>
          </p:nvPr>
        </p:nvSpPr>
        <p:spPr>
          <a:xfrm>
            <a:off x="5659437" y="48386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1" name="Shape 261"/>
          <p:cNvSpPr>
            <a:spLocks noGrp="1"/>
          </p:cNvSpPr>
          <p:nvPr>
            <p:ph type="pic" idx="16"/>
          </p:nvPr>
        </p:nvSpPr>
        <p:spPr>
          <a:xfrm>
            <a:off x="7050087" y="48386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4609695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matchingName="Portfolio #14">
  <p:cSld name="Portfolio #14">
    <p:spTree>
      <p:nvGrpSpPr>
        <p:cNvPr id="1" name="Shape 514"/>
        <p:cNvGrpSpPr/>
        <p:nvPr/>
      </p:nvGrpSpPr>
      <p:grpSpPr>
        <a:xfrm>
          <a:off x="0" y="0"/>
          <a:ext cx="0" cy="0"/>
          <a:chOff x="0" y="0"/>
          <a:chExt cx="0" cy="0"/>
        </a:xfrm>
      </p:grpSpPr>
      <p:sp>
        <p:nvSpPr>
          <p:cNvPr id="515" name="Shape 51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6" name="Shape 51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17" name="Shape 517"/>
          <p:cNvSpPr>
            <a:spLocks noGrp="1"/>
          </p:cNvSpPr>
          <p:nvPr>
            <p:ph type="pic" idx="2"/>
          </p:nvPr>
        </p:nvSpPr>
        <p:spPr>
          <a:xfrm>
            <a:off x="1028700" y="2514599"/>
            <a:ext cx="5029200" cy="3275100"/>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8" name="Shape 518"/>
          <p:cNvSpPr>
            <a:spLocks noGrp="1"/>
          </p:cNvSpPr>
          <p:nvPr>
            <p:ph type="pic" idx="3"/>
          </p:nvPr>
        </p:nvSpPr>
        <p:spPr>
          <a:xfrm>
            <a:off x="6134100" y="2514598"/>
            <a:ext cx="5029200" cy="3275100"/>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4679697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matchingName="Portfolio #15">
  <p:cSld name="Portfolio #15">
    <p:spTree>
      <p:nvGrpSpPr>
        <p:cNvPr id="1" name="Shape 519"/>
        <p:cNvGrpSpPr/>
        <p:nvPr/>
      </p:nvGrpSpPr>
      <p:grpSpPr>
        <a:xfrm>
          <a:off x="0" y="0"/>
          <a:ext cx="0" cy="0"/>
          <a:chOff x="0" y="0"/>
          <a:chExt cx="0" cy="0"/>
        </a:xfrm>
      </p:grpSpPr>
      <p:sp>
        <p:nvSpPr>
          <p:cNvPr id="520" name="Shape 52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1" name="Shape 52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22" name="Shape 522"/>
          <p:cNvSpPr/>
          <p:nvPr/>
        </p:nvSpPr>
        <p:spPr>
          <a:xfrm>
            <a:off x="8441366" y="3454400"/>
            <a:ext cx="2721900" cy="2717700"/>
          </a:xfrm>
          <a:prstGeom prst="rect">
            <a:avLst/>
          </a:prstGeom>
          <a:gradFill>
            <a:gsLst>
              <a:gs pos="0">
                <a:schemeClr val="accent4"/>
              </a:gs>
              <a:gs pos="100000">
                <a:schemeClr val="accent1"/>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Shape 523"/>
          <p:cNvSpPr>
            <a:spLocks noGrp="1"/>
          </p:cNvSpPr>
          <p:nvPr>
            <p:ph type="pic" idx="2"/>
          </p:nvPr>
        </p:nvSpPr>
        <p:spPr>
          <a:xfrm>
            <a:off x="5659437" y="6857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4" name="Shape 524"/>
          <p:cNvSpPr>
            <a:spLocks noGrp="1"/>
          </p:cNvSpPr>
          <p:nvPr>
            <p:ph type="pic" idx="3"/>
          </p:nvPr>
        </p:nvSpPr>
        <p:spPr>
          <a:xfrm>
            <a:off x="7050087" y="6857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5" name="Shape 525"/>
          <p:cNvSpPr>
            <a:spLocks noGrp="1"/>
          </p:cNvSpPr>
          <p:nvPr>
            <p:ph type="pic" idx="4"/>
          </p:nvPr>
        </p:nvSpPr>
        <p:spPr>
          <a:xfrm>
            <a:off x="8440737" y="6857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6" name="Shape 526"/>
          <p:cNvSpPr>
            <a:spLocks noGrp="1"/>
          </p:cNvSpPr>
          <p:nvPr>
            <p:ph type="pic" idx="5"/>
          </p:nvPr>
        </p:nvSpPr>
        <p:spPr>
          <a:xfrm>
            <a:off x="9831387" y="6857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7" name="Shape 527"/>
          <p:cNvSpPr>
            <a:spLocks noGrp="1"/>
          </p:cNvSpPr>
          <p:nvPr>
            <p:ph type="pic" idx="6"/>
          </p:nvPr>
        </p:nvSpPr>
        <p:spPr>
          <a:xfrm>
            <a:off x="9831387" y="20700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8" name="Shape 528"/>
          <p:cNvSpPr>
            <a:spLocks noGrp="1"/>
          </p:cNvSpPr>
          <p:nvPr>
            <p:ph type="pic" idx="7"/>
          </p:nvPr>
        </p:nvSpPr>
        <p:spPr>
          <a:xfrm>
            <a:off x="8440737" y="20700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9" name="Shape 529"/>
          <p:cNvSpPr>
            <a:spLocks noGrp="1"/>
          </p:cNvSpPr>
          <p:nvPr>
            <p:ph type="pic" idx="8"/>
          </p:nvPr>
        </p:nvSpPr>
        <p:spPr>
          <a:xfrm>
            <a:off x="7050087" y="20700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0" name="Shape 530"/>
          <p:cNvSpPr>
            <a:spLocks noGrp="1"/>
          </p:cNvSpPr>
          <p:nvPr>
            <p:ph type="pic" idx="9"/>
          </p:nvPr>
        </p:nvSpPr>
        <p:spPr>
          <a:xfrm>
            <a:off x="5659437" y="20700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1" name="Shape 531"/>
          <p:cNvSpPr>
            <a:spLocks noGrp="1"/>
          </p:cNvSpPr>
          <p:nvPr>
            <p:ph type="pic" idx="13"/>
          </p:nvPr>
        </p:nvSpPr>
        <p:spPr>
          <a:xfrm>
            <a:off x="7050087" y="34543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2" name="Shape 532"/>
          <p:cNvSpPr>
            <a:spLocks noGrp="1"/>
          </p:cNvSpPr>
          <p:nvPr>
            <p:ph type="pic" idx="14"/>
          </p:nvPr>
        </p:nvSpPr>
        <p:spPr>
          <a:xfrm>
            <a:off x="5659437" y="34543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3" name="Shape 533"/>
          <p:cNvSpPr>
            <a:spLocks noGrp="1"/>
          </p:cNvSpPr>
          <p:nvPr>
            <p:ph type="pic" idx="15"/>
          </p:nvPr>
        </p:nvSpPr>
        <p:spPr>
          <a:xfrm>
            <a:off x="5659437" y="48386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4" name="Shape 534"/>
          <p:cNvSpPr>
            <a:spLocks noGrp="1"/>
          </p:cNvSpPr>
          <p:nvPr>
            <p:ph type="pic" idx="16"/>
          </p:nvPr>
        </p:nvSpPr>
        <p:spPr>
          <a:xfrm>
            <a:off x="7050087" y="48386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71509815"/>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matchingName="Portfolio #16">
  <p:cSld name="Portfolio #16">
    <p:spTree>
      <p:nvGrpSpPr>
        <p:cNvPr id="1" name="Shape 535"/>
        <p:cNvGrpSpPr/>
        <p:nvPr/>
      </p:nvGrpSpPr>
      <p:grpSpPr>
        <a:xfrm>
          <a:off x="0" y="0"/>
          <a:ext cx="0" cy="0"/>
          <a:chOff x="0" y="0"/>
          <a:chExt cx="0" cy="0"/>
        </a:xfrm>
      </p:grpSpPr>
      <p:sp>
        <p:nvSpPr>
          <p:cNvPr id="536" name="Shape 53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7" name="Shape 537"/>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38" name="Shape 538"/>
          <p:cNvSpPr>
            <a:spLocks noGrp="1"/>
          </p:cNvSpPr>
          <p:nvPr>
            <p:ph type="pic" idx="2"/>
          </p:nvPr>
        </p:nvSpPr>
        <p:spPr>
          <a:xfrm>
            <a:off x="6096000" y="-1"/>
            <a:ext cx="6096000" cy="3383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9" name="Shape 539"/>
          <p:cNvSpPr>
            <a:spLocks noGrp="1"/>
          </p:cNvSpPr>
          <p:nvPr>
            <p:ph type="pic" idx="3"/>
          </p:nvPr>
        </p:nvSpPr>
        <p:spPr>
          <a:xfrm>
            <a:off x="6096000" y="3475037"/>
            <a:ext cx="6096000" cy="3383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82856883"/>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matchingName="Portfolio #17">
  <p:cSld name="Portfolio #17">
    <p:spTree>
      <p:nvGrpSpPr>
        <p:cNvPr id="1" name="Shape 540"/>
        <p:cNvGrpSpPr/>
        <p:nvPr/>
      </p:nvGrpSpPr>
      <p:grpSpPr>
        <a:xfrm>
          <a:off x="0" y="0"/>
          <a:ext cx="0" cy="0"/>
          <a:chOff x="0" y="0"/>
          <a:chExt cx="0" cy="0"/>
        </a:xfrm>
      </p:grpSpPr>
      <p:sp>
        <p:nvSpPr>
          <p:cNvPr id="541" name="Shape 54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2" name="Shape 54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43" name="Shape 543"/>
          <p:cNvSpPr>
            <a:spLocks noGrp="1"/>
          </p:cNvSpPr>
          <p:nvPr>
            <p:ph type="pic" idx="2"/>
          </p:nvPr>
        </p:nvSpPr>
        <p:spPr>
          <a:xfrm>
            <a:off x="1042878"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4" name="Shape 544"/>
          <p:cNvSpPr>
            <a:spLocks noGrp="1"/>
          </p:cNvSpPr>
          <p:nvPr>
            <p:ph type="pic" idx="3"/>
          </p:nvPr>
        </p:nvSpPr>
        <p:spPr>
          <a:xfrm>
            <a:off x="2804638"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5" name="Shape 545"/>
          <p:cNvSpPr>
            <a:spLocks noGrp="1"/>
          </p:cNvSpPr>
          <p:nvPr>
            <p:ph type="pic" idx="4"/>
          </p:nvPr>
        </p:nvSpPr>
        <p:spPr>
          <a:xfrm>
            <a:off x="7569193"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6" name="Shape 546"/>
          <p:cNvSpPr>
            <a:spLocks noGrp="1"/>
          </p:cNvSpPr>
          <p:nvPr>
            <p:ph type="pic" idx="5"/>
          </p:nvPr>
        </p:nvSpPr>
        <p:spPr>
          <a:xfrm>
            <a:off x="9330953"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92933738"/>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matchingName="Price Table">
  <p:cSld name="Price Table">
    <p:spTree>
      <p:nvGrpSpPr>
        <p:cNvPr id="1" name="Shape 547"/>
        <p:cNvGrpSpPr/>
        <p:nvPr/>
      </p:nvGrpSpPr>
      <p:grpSpPr>
        <a:xfrm>
          <a:off x="0" y="0"/>
          <a:ext cx="0" cy="0"/>
          <a:chOff x="0" y="0"/>
          <a:chExt cx="0" cy="0"/>
        </a:xfrm>
      </p:grpSpPr>
      <p:sp>
        <p:nvSpPr>
          <p:cNvPr id="548" name="Shape 54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9" name="Shape 54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50" name="Shape 550"/>
          <p:cNvSpPr/>
          <p:nvPr/>
        </p:nvSpPr>
        <p:spPr>
          <a:xfrm>
            <a:off x="1028700" y="2514600"/>
            <a:ext cx="2363100" cy="3276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Shape 551"/>
          <p:cNvSpPr/>
          <p:nvPr/>
        </p:nvSpPr>
        <p:spPr>
          <a:xfrm>
            <a:off x="3619205" y="2514600"/>
            <a:ext cx="2363100" cy="32766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2" name="Shape 552"/>
          <p:cNvSpPr/>
          <p:nvPr/>
        </p:nvSpPr>
        <p:spPr>
          <a:xfrm>
            <a:off x="8800214" y="2514600"/>
            <a:ext cx="2363100" cy="3276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Shape 553"/>
          <p:cNvSpPr/>
          <p:nvPr/>
        </p:nvSpPr>
        <p:spPr>
          <a:xfrm>
            <a:off x="6209710" y="2514600"/>
            <a:ext cx="2363100" cy="3276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Shape 554"/>
          <p:cNvSpPr>
            <a:spLocks noGrp="1"/>
          </p:cNvSpPr>
          <p:nvPr>
            <p:ph type="pic" idx="2"/>
          </p:nvPr>
        </p:nvSpPr>
        <p:spPr>
          <a:xfrm>
            <a:off x="1024639" y="2514600"/>
            <a:ext cx="2363100" cy="134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5" name="Shape 555"/>
          <p:cNvSpPr>
            <a:spLocks noGrp="1"/>
          </p:cNvSpPr>
          <p:nvPr>
            <p:ph type="pic" idx="3"/>
          </p:nvPr>
        </p:nvSpPr>
        <p:spPr>
          <a:xfrm>
            <a:off x="3619057" y="2514600"/>
            <a:ext cx="2363100" cy="134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6" name="Shape 556"/>
          <p:cNvSpPr>
            <a:spLocks noGrp="1"/>
          </p:cNvSpPr>
          <p:nvPr>
            <p:ph type="pic" idx="4"/>
          </p:nvPr>
        </p:nvSpPr>
        <p:spPr>
          <a:xfrm>
            <a:off x="6206239" y="2514599"/>
            <a:ext cx="2363100" cy="134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7" name="Shape 557"/>
          <p:cNvSpPr>
            <a:spLocks noGrp="1"/>
          </p:cNvSpPr>
          <p:nvPr>
            <p:ph type="pic" idx="5"/>
          </p:nvPr>
        </p:nvSpPr>
        <p:spPr>
          <a:xfrm>
            <a:off x="8800214" y="2514598"/>
            <a:ext cx="2363100" cy="134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1741832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matchingName="Portfolio #18">
  <p:cSld name="Portfolio #18">
    <p:spTree>
      <p:nvGrpSpPr>
        <p:cNvPr id="1" name="Shape 558"/>
        <p:cNvGrpSpPr/>
        <p:nvPr/>
      </p:nvGrpSpPr>
      <p:grpSpPr>
        <a:xfrm>
          <a:off x="0" y="0"/>
          <a:ext cx="0" cy="0"/>
          <a:chOff x="0" y="0"/>
          <a:chExt cx="0" cy="0"/>
        </a:xfrm>
      </p:grpSpPr>
      <p:sp>
        <p:nvSpPr>
          <p:cNvPr id="559" name="Shape 55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0" name="Shape 56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61" name="Shape 561"/>
          <p:cNvSpPr>
            <a:spLocks noGrp="1"/>
          </p:cNvSpPr>
          <p:nvPr>
            <p:ph type="pic" idx="2"/>
          </p:nvPr>
        </p:nvSpPr>
        <p:spPr>
          <a:xfrm>
            <a:off x="1028699" y="701675"/>
            <a:ext cx="4151400" cy="1619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2" name="Shape 562"/>
          <p:cNvSpPr>
            <a:spLocks noGrp="1"/>
          </p:cNvSpPr>
          <p:nvPr>
            <p:ph type="pic" idx="3"/>
          </p:nvPr>
        </p:nvSpPr>
        <p:spPr>
          <a:xfrm>
            <a:off x="1028698" y="2438400"/>
            <a:ext cx="4151400" cy="1619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3" name="Shape 563"/>
          <p:cNvSpPr>
            <a:spLocks noGrp="1"/>
          </p:cNvSpPr>
          <p:nvPr>
            <p:ph type="pic" idx="4"/>
          </p:nvPr>
        </p:nvSpPr>
        <p:spPr>
          <a:xfrm>
            <a:off x="1028697" y="4175125"/>
            <a:ext cx="4151400" cy="1619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4474281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matchingName="Portfolio #19">
  <p:cSld name="Portfolio #19">
    <p:spTree>
      <p:nvGrpSpPr>
        <p:cNvPr id="1" name="Shape 564"/>
        <p:cNvGrpSpPr/>
        <p:nvPr/>
      </p:nvGrpSpPr>
      <p:grpSpPr>
        <a:xfrm>
          <a:off x="0" y="0"/>
          <a:ext cx="0" cy="0"/>
          <a:chOff x="0" y="0"/>
          <a:chExt cx="0" cy="0"/>
        </a:xfrm>
      </p:grpSpPr>
      <p:sp>
        <p:nvSpPr>
          <p:cNvPr id="565" name="Shape 56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6" name="Shape 56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67" name="Shape 567"/>
          <p:cNvSpPr>
            <a:spLocks noGrp="1"/>
          </p:cNvSpPr>
          <p:nvPr>
            <p:ph type="pic" idx="2"/>
          </p:nvPr>
        </p:nvSpPr>
        <p:spPr>
          <a:xfrm>
            <a:off x="6096000" y="685799"/>
            <a:ext cx="5067300" cy="1800300"/>
          </a:xfrm>
          <a:prstGeom prst="roundRect">
            <a:avLst>
              <a:gd name="adj" fmla="val 303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8" name="Shape 568"/>
          <p:cNvSpPr>
            <a:spLocks noGrp="1"/>
          </p:cNvSpPr>
          <p:nvPr>
            <p:ph type="pic" idx="3"/>
          </p:nvPr>
        </p:nvSpPr>
        <p:spPr>
          <a:xfrm>
            <a:off x="8648700" y="2514600"/>
            <a:ext cx="2514600" cy="1832100"/>
          </a:xfrm>
          <a:prstGeom prst="roundRect">
            <a:avLst>
              <a:gd name="adj" fmla="val 303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9" name="Shape 569"/>
          <p:cNvSpPr/>
          <p:nvPr/>
        </p:nvSpPr>
        <p:spPr>
          <a:xfrm>
            <a:off x="6095999" y="2514600"/>
            <a:ext cx="2514600" cy="3276600"/>
          </a:xfrm>
          <a:prstGeom prst="roundRect">
            <a:avLst>
              <a:gd name="adj" fmla="val 1919"/>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0" name="Shape 570"/>
          <p:cNvSpPr/>
          <p:nvPr/>
        </p:nvSpPr>
        <p:spPr>
          <a:xfrm>
            <a:off x="8648700" y="4380609"/>
            <a:ext cx="2514600" cy="1410600"/>
          </a:xfrm>
          <a:prstGeom prst="roundRect">
            <a:avLst>
              <a:gd name="adj" fmla="val 1919"/>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5961156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matchingName="Portfolio #20">
  <p:cSld name="Portfolio #20">
    <p:spTree>
      <p:nvGrpSpPr>
        <p:cNvPr id="1" name="Shape 571"/>
        <p:cNvGrpSpPr/>
        <p:nvPr/>
      </p:nvGrpSpPr>
      <p:grpSpPr>
        <a:xfrm>
          <a:off x="0" y="0"/>
          <a:ext cx="0" cy="0"/>
          <a:chOff x="0" y="0"/>
          <a:chExt cx="0" cy="0"/>
        </a:xfrm>
      </p:grpSpPr>
      <p:sp>
        <p:nvSpPr>
          <p:cNvPr id="572" name="Shape 57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3" name="Shape 573"/>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74" name="Shape 574"/>
          <p:cNvSpPr/>
          <p:nvPr/>
        </p:nvSpPr>
        <p:spPr>
          <a:xfrm>
            <a:off x="7006856" y="3455579"/>
            <a:ext cx="2647500" cy="2335500"/>
          </a:xfrm>
          <a:prstGeom prst="roundRect">
            <a:avLst>
              <a:gd name="adj" fmla="val 1047"/>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Shape 575"/>
          <p:cNvSpPr/>
          <p:nvPr/>
        </p:nvSpPr>
        <p:spPr>
          <a:xfrm>
            <a:off x="9686257" y="3455579"/>
            <a:ext cx="1476900" cy="2335500"/>
          </a:xfrm>
          <a:prstGeom prst="roundRect">
            <a:avLst>
              <a:gd name="adj" fmla="val 104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Shape 576"/>
          <p:cNvSpPr>
            <a:spLocks noGrp="1"/>
          </p:cNvSpPr>
          <p:nvPr>
            <p:ph type="pic" idx="2"/>
          </p:nvPr>
        </p:nvSpPr>
        <p:spPr>
          <a:xfrm>
            <a:off x="7006856" y="701675"/>
            <a:ext cx="4156500" cy="2727300"/>
          </a:xfrm>
          <a:prstGeom prst="roundRect">
            <a:avLst>
              <a:gd name="adj" fmla="val 226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2895372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matchingName="Dashboard #1">
  <p:cSld name="Dashboard #1">
    <p:spTree>
      <p:nvGrpSpPr>
        <p:cNvPr id="1" name="Shape 577"/>
        <p:cNvGrpSpPr/>
        <p:nvPr/>
      </p:nvGrpSpPr>
      <p:grpSpPr>
        <a:xfrm>
          <a:off x="0" y="0"/>
          <a:ext cx="0" cy="0"/>
          <a:chOff x="0" y="0"/>
          <a:chExt cx="0" cy="0"/>
        </a:xfrm>
      </p:grpSpPr>
      <p:sp>
        <p:nvSpPr>
          <p:cNvPr id="578" name="Shape 57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9" name="Shape 57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80" name="Shape 580"/>
          <p:cNvSpPr>
            <a:spLocks noGrp="1"/>
          </p:cNvSpPr>
          <p:nvPr>
            <p:ph type="pic" idx="2"/>
          </p:nvPr>
        </p:nvSpPr>
        <p:spPr>
          <a:xfrm>
            <a:off x="6178550" y="685800"/>
            <a:ext cx="3100500" cy="3676800"/>
          </a:xfrm>
          <a:prstGeom prst="roundRect">
            <a:avLst>
              <a:gd name="adj" fmla="val 134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1" name="Shape 581"/>
          <p:cNvSpPr>
            <a:spLocks noGrp="1"/>
          </p:cNvSpPr>
          <p:nvPr>
            <p:ph type="pic" idx="3"/>
          </p:nvPr>
        </p:nvSpPr>
        <p:spPr>
          <a:xfrm>
            <a:off x="1793874" y="685800"/>
            <a:ext cx="4297500" cy="2743200"/>
          </a:xfrm>
          <a:prstGeom prst="roundRect">
            <a:avLst>
              <a:gd name="adj" fmla="val 1887"/>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2" name="Shape 582"/>
          <p:cNvSpPr>
            <a:spLocks noGrp="1"/>
          </p:cNvSpPr>
          <p:nvPr>
            <p:ph type="pic" idx="4"/>
          </p:nvPr>
        </p:nvSpPr>
        <p:spPr>
          <a:xfrm>
            <a:off x="1028700" y="3496441"/>
            <a:ext cx="3237000" cy="2296200"/>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94416329"/>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matchingName="Dashboard #2">
  <p:cSld name="Dashboard #2">
    <p:spTree>
      <p:nvGrpSpPr>
        <p:cNvPr id="1" name="Shape 583"/>
        <p:cNvGrpSpPr/>
        <p:nvPr/>
      </p:nvGrpSpPr>
      <p:grpSpPr>
        <a:xfrm>
          <a:off x="0" y="0"/>
          <a:ext cx="0" cy="0"/>
          <a:chOff x="0" y="0"/>
          <a:chExt cx="0" cy="0"/>
        </a:xfrm>
      </p:grpSpPr>
      <p:sp>
        <p:nvSpPr>
          <p:cNvPr id="584" name="Shape 58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5" name="Shape 58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86" name="Shape 586"/>
          <p:cNvSpPr>
            <a:spLocks noGrp="1"/>
          </p:cNvSpPr>
          <p:nvPr>
            <p:ph type="pic" idx="2"/>
          </p:nvPr>
        </p:nvSpPr>
        <p:spPr>
          <a:xfrm>
            <a:off x="1038225" y="3498850"/>
            <a:ext cx="3237000" cy="2668500"/>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7" name="Shape 587"/>
          <p:cNvSpPr>
            <a:spLocks noGrp="1"/>
          </p:cNvSpPr>
          <p:nvPr>
            <p:ph type="pic" idx="3"/>
          </p:nvPr>
        </p:nvSpPr>
        <p:spPr>
          <a:xfrm>
            <a:off x="6162675" y="682625"/>
            <a:ext cx="2360700" cy="2743200"/>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8" name="Shape 588"/>
          <p:cNvSpPr>
            <a:spLocks noGrp="1"/>
          </p:cNvSpPr>
          <p:nvPr>
            <p:ph type="pic" idx="4"/>
          </p:nvPr>
        </p:nvSpPr>
        <p:spPr>
          <a:xfrm>
            <a:off x="8597900" y="3498850"/>
            <a:ext cx="2570100" cy="2668500"/>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013812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Portfolio #16">
  <p:cSld name="Portfolio #16">
    <p:spTree>
      <p:nvGrpSpPr>
        <p:cNvPr id="1" name="Shape 262"/>
        <p:cNvGrpSpPr/>
        <p:nvPr/>
      </p:nvGrpSpPr>
      <p:grpSpPr>
        <a:xfrm>
          <a:off x="0" y="0"/>
          <a:ext cx="0" cy="0"/>
          <a:chOff x="0" y="0"/>
          <a:chExt cx="0" cy="0"/>
        </a:xfrm>
      </p:grpSpPr>
      <p:sp>
        <p:nvSpPr>
          <p:cNvPr id="263" name="Shape 26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64" name="Shape 26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65" name="Shape 265"/>
          <p:cNvSpPr>
            <a:spLocks noGrp="1"/>
          </p:cNvSpPr>
          <p:nvPr>
            <p:ph type="pic" idx="2"/>
          </p:nvPr>
        </p:nvSpPr>
        <p:spPr>
          <a:xfrm>
            <a:off x="6096000" y="-2"/>
            <a:ext cx="6096000" cy="33829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6" name="Shape 266"/>
          <p:cNvSpPr>
            <a:spLocks noGrp="1"/>
          </p:cNvSpPr>
          <p:nvPr>
            <p:ph type="pic" idx="3"/>
          </p:nvPr>
        </p:nvSpPr>
        <p:spPr>
          <a:xfrm>
            <a:off x="6096000" y="3475037"/>
            <a:ext cx="6096000" cy="33829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043532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matchingName="Right Image">
  <p:cSld name="Right Image">
    <p:spTree>
      <p:nvGrpSpPr>
        <p:cNvPr id="1" name="Shape 589"/>
        <p:cNvGrpSpPr/>
        <p:nvPr/>
      </p:nvGrpSpPr>
      <p:grpSpPr>
        <a:xfrm>
          <a:off x="0" y="0"/>
          <a:ext cx="0" cy="0"/>
          <a:chOff x="0" y="0"/>
          <a:chExt cx="0" cy="0"/>
        </a:xfrm>
      </p:grpSpPr>
      <p:sp>
        <p:nvSpPr>
          <p:cNvPr id="590" name="Shape 59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1" name="Shape 59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92" name="Shape 592"/>
          <p:cNvSpPr>
            <a:spLocks noGrp="1"/>
          </p:cNvSpPr>
          <p:nvPr>
            <p:ph type="pic" idx="2"/>
          </p:nvPr>
        </p:nvSpPr>
        <p:spPr>
          <a:xfrm>
            <a:off x="7004050" y="0"/>
            <a:ext cx="518790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66805117"/>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matchingName="Chart Image">
  <p:cSld name="Chart Image">
    <p:spTree>
      <p:nvGrpSpPr>
        <p:cNvPr id="1" name="Shape 593"/>
        <p:cNvGrpSpPr/>
        <p:nvPr/>
      </p:nvGrpSpPr>
      <p:grpSpPr>
        <a:xfrm>
          <a:off x="0" y="0"/>
          <a:ext cx="0" cy="0"/>
          <a:chOff x="0" y="0"/>
          <a:chExt cx="0" cy="0"/>
        </a:xfrm>
      </p:grpSpPr>
      <p:sp>
        <p:nvSpPr>
          <p:cNvPr id="594" name="Shape 59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5" name="Shape 59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96" name="Shape 596"/>
          <p:cNvSpPr>
            <a:spLocks noGrp="1"/>
          </p:cNvSpPr>
          <p:nvPr>
            <p:ph type="pic" idx="2"/>
          </p:nvPr>
        </p:nvSpPr>
        <p:spPr>
          <a:xfrm>
            <a:off x="1031494" y="4664076"/>
            <a:ext cx="1134000" cy="1134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7" name="Shape 597"/>
          <p:cNvSpPr>
            <a:spLocks noGrp="1"/>
          </p:cNvSpPr>
          <p:nvPr>
            <p:ph type="pic" idx="3"/>
          </p:nvPr>
        </p:nvSpPr>
        <p:spPr>
          <a:xfrm>
            <a:off x="4589202" y="4664076"/>
            <a:ext cx="1134000" cy="1134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42489072"/>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matchingName="Testiminiolas">
  <p:cSld name="Testiminiolas">
    <p:spTree>
      <p:nvGrpSpPr>
        <p:cNvPr id="1" name="Shape 598"/>
        <p:cNvGrpSpPr/>
        <p:nvPr/>
      </p:nvGrpSpPr>
      <p:grpSpPr>
        <a:xfrm>
          <a:off x="0" y="0"/>
          <a:ext cx="0" cy="0"/>
          <a:chOff x="0" y="0"/>
          <a:chExt cx="0" cy="0"/>
        </a:xfrm>
      </p:grpSpPr>
      <p:sp>
        <p:nvSpPr>
          <p:cNvPr id="599" name="Shape 59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0" name="Shape 60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01" name="Shape 601"/>
          <p:cNvSpPr>
            <a:spLocks noGrp="1"/>
          </p:cNvSpPr>
          <p:nvPr>
            <p:ph type="pic" idx="2"/>
          </p:nvPr>
        </p:nvSpPr>
        <p:spPr>
          <a:xfrm>
            <a:off x="1028700" y="685800"/>
            <a:ext cx="101346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73974772"/>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matchingName="Mock Up #1">
  <p:cSld name="Mock Up #1">
    <p:spTree>
      <p:nvGrpSpPr>
        <p:cNvPr id="1" name="Shape 602"/>
        <p:cNvGrpSpPr/>
        <p:nvPr/>
      </p:nvGrpSpPr>
      <p:grpSpPr>
        <a:xfrm>
          <a:off x="0" y="0"/>
          <a:ext cx="0" cy="0"/>
          <a:chOff x="0" y="0"/>
          <a:chExt cx="0" cy="0"/>
        </a:xfrm>
      </p:grpSpPr>
      <p:sp>
        <p:nvSpPr>
          <p:cNvPr id="603" name="Shape 60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4" name="Shape 60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05" name="Shape 605"/>
          <p:cNvSpPr>
            <a:spLocks noGrp="1"/>
          </p:cNvSpPr>
          <p:nvPr>
            <p:ph type="pic" idx="2"/>
          </p:nvPr>
        </p:nvSpPr>
        <p:spPr>
          <a:xfrm>
            <a:off x="8674247" y="2339974"/>
            <a:ext cx="2362200" cy="3135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6" name="Shape 606"/>
          <p:cNvSpPr>
            <a:spLocks noGrp="1"/>
          </p:cNvSpPr>
          <p:nvPr>
            <p:ph type="pic" idx="3"/>
          </p:nvPr>
        </p:nvSpPr>
        <p:spPr>
          <a:xfrm>
            <a:off x="5985022" y="3306763"/>
            <a:ext cx="3170100" cy="23607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61245198"/>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matchingName="Mock Up #2">
  <p:cSld name="Mock Up #2">
    <p:spTree>
      <p:nvGrpSpPr>
        <p:cNvPr id="1" name="Shape 607"/>
        <p:cNvGrpSpPr/>
        <p:nvPr/>
      </p:nvGrpSpPr>
      <p:grpSpPr>
        <a:xfrm>
          <a:off x="0" y="0"/>
          <a:ext cx="0" cy="0"/>
          <a:chOff x="0" y="0"/>
          <a:chExt cx="0" cy="0"/>
        </a:xfrm>
      </p:grpSpPr>
      <p:sp>
        <p:nvSpPr>
          <p:cNvPr id="608" name="Shape 60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9" name="Shape 60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10" name="Shape 610"/>
          <p:cNvSpPr>
            <a:spLocks noGrp="1"/>
          </p:cNvSpPr>
          <p:nvPr>
            <p:ph type="pic" idx="2"/>
          </p:nvPr>
        </p:nvSpPr>
        <p:spPr>
          <a:xfrm>
            <a:off x="1152524" y="2681288"/>
            <a:ext cx="4943400" cy="31098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91082075"/>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matchingName="Mock Up #3">
  <p:cSld name="Mock Up #3">
    <p:spTree>
      <p:nvGrpSpPr>
        <p:cNvPr id="1" name="Shape 611"/>
        <p:cNvGrpSpPr/>
        <p:nvPr/>
      </p:nvGrpSpPr>
      <p:grpSpPr>
        <a:xfrm>
          <a:off x="0" y="0"/>
          <a:ext cx="0" cy="0"/>
          <a:chOff x="0" y="0"/>
          <a:chExt cx="0" cy="0"/>
        </a:xfrm>
      </p:grpSpPr>
      <p:sp>
        <p:nvSpPr>
          <p:cNvPr id="612" name="Shape 61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3" name="Shape 613"/>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14" name="Shape 614"/>
          <p:cNvSpPr>
            <a:spLocks noGrp="1"/>
          </p:cNvSpPr>
          <p:nvPr>
            <p:ph type="pic" idx="2"/>
          </p:nvPr>
        </p:nvSpPr>
        <p:spPr>
          <a:xfrm>
            <a:off x="6816725" y="2211388"/>
            <a:ext cx="4208400" cy="2541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41744425"/>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matchingName="Mock Up #4">
  <p:cSld name="Mock Up #4">
    <p:spTree>
      <p:nvGrpSpPr>
        <p:cNvPr id="1" name="Shape 615"/>
        <p:cNvGrpSpPr/>
        <p:nvPr/>
      </p:nvGrpSpPr>
      <p:grpSpPr>
        <a:xfrm>
          <a:off x="0" y="0"/>
          <a:ext cx="0" cy="0"/>
          <a:chOff x="0" y="0"/>
          <a:chExt cx="0" cy="0"/>
        </a:xfrm>
      </p:grpSpPr>
      <p:sp>
        <p:nvSpPr>
          <p:cNvPr id="616" name="Shape 61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7" name="Shape 617"/>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18" name="Shape 618"/>
          <p:cNvSpPr>
            <a:spLocks noGrp="1"/>
          </p:cNvSpPr>
          <p:nvPr>
            <p:ph type="pic" idx="2"/>
          </p:nvPr>
        </p:nvSpPr>
        <p:spPr>
          <a:xfrm>
            <a:off x="6861175" y="2692400"/>
            <a:ext cx="3909900" cy="2952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22027078"/>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matchingName="Mock Up #5">
  <p:cSld name="Mock Up #5">
    <p:spTree>
      <p:nvGrpSpPr>
        <p:cNvPr id="1" name="Shape 619"/>
        <p:cNvGrpSpPr/>
        <p:nvPr/>
      </p:nvGrpSpPr>
      <p:grpSpPr>
        <a:xfrm>
          <a:off x="0" y="0"/>
          <a:ext cx="0" cy="0"/>
          <a:chOff x="0" y="0"/>
          <a:chExt cx="0" cy="0"/>
        </a:xfrm>
      </p:grpSpPr>
      <p:sp>
        <p:nvSpPr>
          <p:cNvPr id="620" name="Shape 62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1" name="Shape 62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22" name="Shape 622"/>
          <p:cNvSpPr>
            <a:spLocks noGrp="1"/>
          </p:cNvSpPr>
          <p:nvPr>
            <p:ph type="pic" idx="2"/>
          </p:nvPr>
        </p:nvSpPr>
        <p:spPr>
          <a:xfrm>
            <a:off x="5487988" y="863600"/>
            <a:ext cx="4941900" cy="3132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3" name="Shape 623"/>
          <p:cNvSpPr>
            <a:spLocks noGrp="1"/>
          </p:cNvSpPr>
          <p:nvPr>
            <p:ph type="pic" idx="3"/>
          </p:nvPr>
        </p:nvSpPr>
        <p:spPr>
          <a:xfrm>
            <a:off x="8796338" y="2471738"/>
            <a:ext cx="2346300" cy="30258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0367765"/>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matchingName="Mock Up #6">
  <p:cSld name="Mock Up #6">
    <p:spTree>
      <p:nvGrpSpPr>
        <p:cNvPr id="1" name="Shape 624"/>
        <p:cNvGrpSpPr/>
        <p:nvPr/>
      </p:nvGrpSpPr>
      <p:grpSpPr>
        <a:xfrm>
          <a:off x="0" y="0"/>
          <a:ext cx="0" cy="0"/>
          <a:chOff x="0" y="0"/>
          <a:chExt cx="0" cy="0"/>
        </a:xfrm>
      </p:grpSpPr>
      <p:sp>
        <p:nvSpPr>
          <p:cNvPr id="625" name="Shape 62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6" name="Shape 62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27" name="Shape 627"/>
          <p:cNvSpPr>
            <a:spLocks noGrp="1"/>
          </p:cNvSpPr>
          <p:nvPr>
            <p:ph type="pic" idx="2"/>
          </p:nvPr>
        </p:nvSpPr>
        <p:spPr>
          <a:xfrm>
            <a:off x="6711951" y="2181225"/>
            <a:ext cx="4281600" cy="2586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92481799"/>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matchingName="Mock Up #7">
  <p:cSld name="Mock Up #7">
    <p:spTree>
      <p:nvGrpSpPr>
        <p:cNvPr id="1" name="Shape 628"/>
        <p:cNvGrpSpPr/>
        <p:nvPr/>
      </p:nvGrpSpPr>
      <p:grpSpPr>
        <a:xfrm>
          <a:off x="0" y="0"/>
          <a:ext cx="0" cy="0"/>
          <a:chOff x="0" y="0"/>
          <a:chExt cx="0" cy="0"/>
        </a:xfrm>
      </p:grpSpPr>
      <p:sp>
        <p:nvSpPr>
          <p:cNvPr id="629" name="Shape 62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0" name="Shape 63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31" name="Shape 631"/>
          <p:cNvSpPr>
            <a:spLocks noGrp="1"/>
          </p:cNvSpPr>
          <p:nvPr>
            <p:ph type="pic" idx="2"/>
          </p:nvPr>
        </p:nvSpPr>
        <p:spPr>
          <a:xfrm>
            <a:off x="5429250" y="2217738"/>
            <a:ext cx="5106900" cy="3194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2" name="Shape 632"/>
          <p:cNvSpPr>
            <a:spLocks noGrp="1"/>
          </p:cNvSpPr>
          <p:nvPr>
            <p:ph type="pic" idx="3"/>
          </p:nvPr>
        </p:nvSpPr>
        <p:spPr>
          <a:xfrm>
            <a:off x="4273550" y="3171825"/>
            <a:ext cx="1854300" cy="2438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931958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Portfolio #17">
  <p:cSld name="Portfolio #17">
    <p:spTree>
      <p:nvGrpSpPr>
        <p:cNvPr id="1" name="Shape 267"/>
        <p:cNvGrpSpPr/>
        <p:nvPr/>
      </p:nvGrpSpPr>
      <p:grpSpPr>
        <a:xfrm>
          <a:off x="0" y="0"/>
          <a:ext cx="0" cy="0"/>
          <a:chOff x="0" y="0"/>
          <a:chExt cx="0" cy="0"/>
        </a:xfrm>
      </p:grpSpPr>
      <p:sp>
        <p:nvSpPr>
          <p:cNvPr id="268" name="Shape 26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69" name="Shape 26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70" name="Shape 270"/>
          <p:cNvSpPr>
            <a:spLocks noGrp="1"/>
          </p:cNvSpPr>
          <p:nvPr>
            <p:ph type="pic" idx="2"/>
          </p:nvPr>
        </p:nvSpPr>
        <p:spPr>
          <a:xfrm>
            <a:off x="1042879"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1" name="Shape 271"/>
          <p:cNvSpPr>
            <a:spLocks noGrp="1"/>
          </p:cNvSpPr>
          <p:nvPr>
            <p:ph type="pic" idx="3"/>
          </p:nvPr>
        </p:nvSpPr>
        <p:spPr>
          <a:xfrm>
            <a:off x="2804639"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2" name="Shape 272"/>
          <p:cNvSpPr>
            <a:spLocks noGrp="1"/>
          </p:cNvSpPr>
          <p:nvPr>
            <p:ph type="pic" idx="4"/>
          </p:nvPr>
        </p:nvSpPr>
        <p:spPr>
          <a:xfrm>
            <a:off x="7569193"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3" name="Shape 273"/>
          <p:cNvSpPr>
            <a:spLocks noGrp="1"/>
          </p:cNvSpPr>
          <p:nvPr>
            <p:ph type="pic" idx="5"/>
          </p:nvPr>
        </p:nvSpPr>
        <p:spPr>
          <a:xfrm>
            <a:off x="9330953"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31425828"/>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matchingName="Mock Up #8">
  <p:cSld name="Mock Up #8">
    <p:spTree>
      <p:nvGrpSpPr>
        <p:cNvPr id="1" name="Shape 633"/>
        <p:cNvGrpSpPr/>
        <p:nvPr/>
      </p:nvGrpSpPr>
      <p:grpSpPr>
        <a:xfrm>
          <a:off x="0" y="0"/>
          <a:ext cx="0" cy="0"/>
          <a:chOff x="0" y="0"/>
          <a:chExt cx="0" cy="0"/>
        </a:xfrm>
      </p:grpSpPr>
      <p:sp>
        <p:nvSpPr>
          <p:cNvPr id="634" name="Shape 634"/>
          <p:cNvSpPr/>
          <p:nvPr/>
        </p:nvSpPr>
        <p:spPr>
          <a:xfrm>
            <a:off x="0" y="2997819"/>
            <a:ext cx="12192000" cy="3860100"/>
          </a:xfrm>
          <a:prstGeom prst="rect">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Shape 63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6" name="Shape 63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37" name="Shape 637"/>
          <p:cNvSpPr>
            <a:spLocks noGrp="1"/>
          </p:cNvSpPr>
          <p:nvPr>
            <p:ph type="pic" idx="2"/>
          </p:nvPr>
        </p:nvSpPr>
        <p:spPr>
          <a:xfrm>
            <a:off x="1457324" y="1338335"/>
            <a:ext cx="4443300" cy="3338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8" name="Shape 638"/>
          <p:cNvSpPr>
            <a:spLocks noGrp="1"/>
          </p:cNvSpPr>
          <p:nvPr>
            <p:ph type="pic" idx="3"/>
          </p:nvPr>
        </p:nvSpPr>
        <p:spPr>
          <a:xfrm>
            <a:off x="4410074" y="2976563"/>
            <a:ext cx="1363800"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3046557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matchingName="Mock Up #9">
  <p:cSld name="Mock Up #9">
    <p:spTree>
      <p:nvGrpSpPr>
        <p:cNvPr id="1" name="Shape 639"/>
        <p:cNvGrpSpPr/>
        <p:nvPr/>
      </p:nvGrpSpPr>
      <p:grpSpPr>
        <a:xfrm>
          <a:off x="0" y="0"/>
          <a:ext cx="0" cy="0"/>
          <a:chOff x="0" y="0"/>
          <a:chExt cx="0" cy="0"/>
        </a:xfrm>
      </p:grpSpPr>
      <p:sp>
        <p:nvSpPr>
          <p:cNvPr id="640" name="Shape 64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1" name="Shape 64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42" name="Shape 642"/>
          <p:cNvSpPr>
            <a:spLocks noGrp="1"/>
          </p:cNvSpPr>
          <p:nvPr>
            <p:ph type="pic" idx="2"/>
          </p:nvPr>
        </p:nvSpPr>
        <p:spPr>
          <a:xfrm>
            <a:off x="1174750" y="2644775"/>
            <a:ext cx="3737100" cy="2278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5709725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matchingName="Mock Up #10">
  <p:cSld name="Mock Up #10">
    <p:spTree>
      <p:nvGrpSpPr>
        <p:cNvPr id="1" name="Shape 643"/>
        <p:cNvGrpSpPr/>
        <p:nvPr/>
      </p:nvGrpSpPr>
      <p:grpSpPr>
        <a:xfrm>
          <a:off x="0" y="0"/>
          <a:ext cx="0" cy="0"/>
          <a:chOff x="0" y="0"/>
          <a:chExt cx="0" cy="0"/>
        </a:xfrm>
      </p:grpSpPr>
      <p:sp>
        <p:nvSpPr>
          <p:cNvPr id="644" name="Shape 64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5" name="Shape 64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46" name="Shape 646"/>
          <p:cNvSpPr>
            <a:spLocks noGrp="1"/>
          </p:cNvSpPr>
          <p:nvPr>
            <p:ph type="pic" idx="2"/>
          </p:nvPr>
        </p:nvSpPr>
        <p:spPr>
          <a:xfrm>
            <a:off x="5081588" y="2809875"/>
            <a:ext cx="2041500" cy="2676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7442790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matchingName="Contact Us">
  <p:cSld name="Contact Us">
    <p:spTree>
      <p:nvGrpSpPr>
        <p:cNvPr id="1" name="Shape 647"/>
        <p:cNvGrpSpPr/>
        <p:nvPr/>
      </p:nvGrpSpPr>
      <p:grpSpPr>
        <a:xfrm>
          <a:off x="0" y="0"/>
          <a:ext cx="0" cy="0"/>
          <a:chOff x="0" y="0"/>
          <a:chExt cx="0" cy="0"/>
        </a:xfrm>
      </p:grpSpPr>
      <p:sp>
        <p:nvSpPr>
          <p:cNvPr id="648" name="Shape 64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9" name="Shape 64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50" name="Shape 650"/>
          <p:cNvSpPr>
            <a:spLocks noGrp="1"/>
          </p:cNvSpPr>
          <p:nvPr>
            <p:ph type="pic" idx="2"/>
          </p:nvPr>
        </p:nvSpPr>
        <p:spPr>
          <a:xfrm>
            <a:off x="1028700" y="685800"/>
            <a:ext cx="50673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4765724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matchingName="Header Full Image">
  <p:cSld name="Header Full Image">
    <p:spTree>
      <p:nvGrpSpPr>
        <p:cNvPr id="1" name="Shape 651"/>
        <p:cNvGrpSpPr/>
        <p:nvPr/>
      </p:nvGrpSpPr>
      <p:grpSpPr>
        <a:xfrm>
          <a:off x="0" y="0"/>
          <a:ext cx="0" cy="0"/>
          <a:chOff x="0" y="0"/>
          <a:chExt cx="0" cy="0"/>
        </a:xfrm>
      </p:grpSpPr>
      <p:sp>
        <p:nvSpPr>
          <p:cNvPr id="652" name="Shape 65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3" name="Shape 653"/>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54" name="Shape 654"/>
          <p:cNvSpPr>
            <a:spLocks noGrp="1"/>
          </p:cNvSpPr>
          <p:nvPr>
            <p:ph type="pic" idx="2"/>
          </p:nvPr>
        </p:nvSpPr>
        <p:spPr>
          <a:xfrm>
            <a:off x="0" y="0"/>
            <a:ext cx="12192000" cy="47307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51376495"/>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13"/>
        <p:cNvGrpSpPr/>
        <p:nvPr/>
      </p:nvGrpSpPr>
      <p:grpSpPr>
        <a:xfrm>
          <a:off x="0" y="0"/>
          <a:ext cx="0" cy="0"/>
          <a:chOff x="0" y="0"/>
          <a:chExt cx="0" cy="0"/>
        </a:xfrm>
      </p:grpSpPr>
      <p:sp>
        <p:nvSpPr>
          <p:cNvPr id="14" name="Shape 1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Tree>
    <p:extLst>
      <p:ext uri="{BB962C8B-B14F-4D97-AF65-F5344CB8AC3E}">
        <p14:creationId xmlns:p14="http://schemas.microsoft.com/office/powerpoint/2010/main" val="3021855491"/>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matchingName="Single Image">
  <p:cSld name="Single Image">
    <p:spTree>
      <p:nvGrpSpPr>
        <p:cNvPr id="1" name="Shape 16"/>
        <p:cNvGrpSpPr/>
        <p:nvPr/>
      </p:nvGrpSpPr>
      <p:grpSpPr>
        <a:xfrm>
          <a:off x="0" y="0"/>
          <a:ext cx="0" cy="0"/>
          <a:chOff x="0" y="0"/>
          <a:chExt cx="0" cy="0"/>
        </a:xfrm>
      </p:grpSpPr>
      <p:sp>
        <p:nvSpPr>
          <p:cNvPr id="17" name="Shape 1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9" name="Shape 19"/>
          <p:cNvSpPr>
            <a:spLocks noGrp="1"/>
          </p:cNvSpPr>
          <p:nvPr>
            <p:ph type="pic" idx="2"/>
          </p:nvPr>
        </p:nvSpPr>
        <p:spPr>
          <a:xfrm>
            <a:off x="1028700" y="2514600"/>
            <a:ext cx="5067300" cy="3273552"/>
          </a:xfrm>
          <a:prstGeom prst="roundRect">
            <a:avLst>
              <a:gd name="adj" fmla="val 93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4739317"/>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matchingName="Left Image">
  <p:cSld name="Left Image">
    <p:spTree>
      <p:nvGrpSpPr>
        <p:cNvPr id="1" name="Shape 20"/>
        <p:cNvGrpSpPr/>
        <p:nvPr/>
      </p:nvGrpSpPr>
      <p:grpSpPr>
        <a:xfrm>
          <a:off x="0" y="0"/>
          <a:ext cx="0" cy="0"/>
          <a:chOff x="0" y="0"/>
          <a:chExt cx="0" cy="0"/>
        </a:xfrm>
      </p:grpSpPr>
      <p:sp>
        <p:nvSpPr>
          <p:cNvPr id="21" name="Shape 2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3" name="Shape 23"/>
          <p:cNvSpPr>
            <a:spLocks noGrp="1"/>
          </p:cNvSpPr>
          <p:nvPr>
            <p:ph type="pic" idx="2"/>
          </p:nvPr>
        </p:nvSpPr>
        <p:spPr>
          <a:xfrm>
            <a:off x="0" y="0"/>
            <a:ext cx="518795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2070183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matchingName="Team Single #1">
  <p:cSld name="Team Single #1">
    <p:spTree>
      <p:nvGrpSpPr>
        <p:cNvPr id="1" name="Shape 24"/>
        <p:cNvGrpSpPr/>
        <p:nvPr/>
      </p:nvGrpSpPr>
      <p:grpSpPr>
        <a:xfrm>
          <a:off x="0" y="0"/>
          <a:ext cx="0" cy="0"/>
          <a:chOff x="0" y="0"/>
          <a:chExt cx="0" cy="0"/>
        </a:xfrm>
      </p:grpSpPr>
      <p:sp>
        <p:nvSpPr>
          <p:cNvPr id="25" name="Shape 2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7" name="Shape 27"/>
          <p:cNvSpPr>
            <a:spLocks noGrp="1"/>
          </p:cNvSpPr>
          <p:nvPr>
            <p:ph type="pic" idx="2"/>
          </p:nvPr>
        </p:nvSpPr>
        <p:spPr>
          <a:xfrm>
            <a:off x="0" y="0"/>
            <a:ext cx="518795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Shape 28"/>
          <p:cNvSpPr>
            <a:spLocks noGrp="1"/>
          </p:cNvSpPr>
          <p:nvPr>
            <p:ph type="pic" idx="3"/>
          </p:nvPr>
        </p:nvSpPr>
        <p:spPr>
          <a:xfrm>
            <a:off x="4607149" y="2519474"/>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27130823"/>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matchingName="Header Image">
  <p:cSld name="Header Image">
    <p:spTree>
      <p:nvGrpSpPr>
        <p:cNvPr id="1" name="Shape 29"/>
        <p:cNvGrpSpPr/>
        <p:nvPr/>
      </p:nvGrpSpPr>
      <p:grpSpPr>
        <a:xfrm>
          <a:off x="0" y="0"/>
          <a:ext cx="0" cy="0"/>
          <a:chOff x="0" y="0"/>
          <a:chExt cx="0" cy="0"/>
        </a:xfrm>
      </p:grpSpPr>
      <p:sp>
        <p:nvSpPr>
          <p:cNvPr id="30" name="Shape 3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2" name="Shape 32"/>
          <p:cNvSpPr>
            <a:spLocks noGrp="1"/>
          </p:cNvSpPr>
          <p:nvPr>
            <p:ph type="pic" idx="2"/>
          </p:nvPr>
        </p:nvSpPr>
        <p:spPr>
          <a:xfrm>
            <a:off x="0" y="0"/>
            <a:ext cx="12192000"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71030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Price Table">
  <p:cSld name="Price Table">
    <p:spTree>
      <p:nvGrpSpPr>
        <p:cNvPr id="1" name="Shape 274"/>
        <p:cNvGrpSpPr/>
        <p:nvPr/>
      </p:nvGrpSpPr>
      <p:grpSpPr>
        <a:xfrm>
          <a:off x="0" y="0"/>
          <a:ext cx="0" cy="0"/>
          <a:chOff x="0" y="0"/>
          <a:chExt cx="0" cy="0"/>
        </a:xfrm>
      </p:grpSpPr>
      <p:sp>
        <p:nvSpPr>
          <p:cNvPr id="275" name="Shape 27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76" name="Shape 27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77" name="Shape 277"/>
          <p:cNvSpPr/>
          <p:nvPr/>
        </p:nvSpPr>
        <p:spPr>
          <a:xfrm>
            <a:off x="1028701" y="2514600"/>
            <a:ext cx="2363087" cy="32766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78" name="Shape 278"/>
          <p:cNvSpPr/>
          <p:nvPr/>
        </p:nvSpPr>
        <p:spPr>
          <a:xfrm>
            <a:off x="3619206" y="2514600"/>
            <a:ext cx="2363087" cy="3276600"/>
          </a:xfrm>
          <a:prstGeom prst="rect">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79" name="Shape 279"/>
          <p:cNvSpPr/>
          <p:nvPr/>
        </p:nvSpPr>
        <p:spPr>
          <a:xfrm>
            <a:off x="8800215" y="2514600"/>
            <a:ext cx="2363087" cy="3276600"/>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80" name="Shape 280"/>
          <p:cNvSpPr/>
          <p:nvPr/>
        </p:nvSpPr>
        <p:spPr>
          <a:xfrm>
            <a:off x="6209711" y="2514600"/>
            <a:ext cx="2363087" cy="3276600"/>
          </a:xfrm>
          <a:prstGeom prst="rect">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81" name="Shape 281"/>
          <p:cNvSpPr>
            <a:spLocks noGrp="1"/>
          </p:cNvSpPr>
          <p:nvPr>
            <p:ph type="pic" idx="2"/>
          </p:nvPr>
        </p:nvSpPr>
        <p:spPr>
          <a:xfrm>
            <a:off x="1024639" y="2514600"/>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2" name="Shape 282"/>
          <p:cNvSpPr>
            <a:spLocks noGrp="1"/>
          </p:cNvSpPr>
          <p:nvPr>
            <p:ph type="pic" idx="3"/>
          </p:nvPr>
        </p:nvSpPr>
        <p:spPr>
          <a:xfrm>
            <a:off x="3619058" y="2514600"/>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3" name="Shape 283"/>
          <p:cNvSpPr>
            <a:spLocks noGrp="1"/>
          </p:cNvSpPr>
          <p:nvPr>
            <p:ph type="pic" idx="4"/>
          </p:nvPr>
        </p:nvSpPr>
        <p:spPr>
          <a:xfrm>
            <a:off x="6206239" y="2514599"/>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4" name="Shape 284"/>
          <p:cNvSpPr>
            <a:spLocks noGrp="1"/>
          </p:cNvSpPr>
          <p:nvPr>
            <p:ph type="pic" idx="5"/>
          </p:nvPr>
        </p:nvSpPr>
        <p:spPr>
          <a:xfrm>
            <a:off x="8800215" y="2514599"/>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1673352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matchingName="Team Work #1">
  <p:cSld name="Team Work #1">
    <p:spTree>
      <p:nvGrpSpPr>
        <p:cNvPr id="1" name="Shape 41"/>
        <p:cNvGrpSpPr/>
        <p:nvPr/>
      </p:nvGrpSpPr>
      <p:grpSpPr>
        <a:xfrm>
          <a:off x="0" y="0"/>
          <a:ext cx="0" cy="0"/>
          <a:chOff x="0" y="0"/>
          <a:chExt cx="0" cy="0"/>
        </a:xfrm>
      </p:grpSpPr>
      <p:sp>
        <p:nvSpPr>
          <p:cNvPr id="42" name="Shape 4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4" name="Shape 44"/>
          <p:cNvSpPr/>
          <p:nvPr/>
        </p:nvSpPr>
        <p:spPr>
          <a:xfrm>
            <a:off x="8693888" y="3429000"/>
            <a:ext cx="2469412" cy="23622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Shape 45"/>
          <p:cNvSpPr/>
          <p:nvPr/>
        </p:nvSpPr>
        <p:spPr>
          <a:xfrm>
            <a:off x="3583763" y="3429000"/>
            <a:ext cx="2469412" cy="236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Shape 46"/>
          <p:cNvSpPr>
            <a:spLocks noGrp="1"/>
          </p:cNvSpPr>
          <p:nvPr>
            <p:ph type="pic" idx="2"/>
          </p:nvPr>
        </p:nvSpPr>
        <p:spPr>
          <a:xfrm>
            <a:off x="1028700" y="3429000"/>
            <a:ext cx="2468880" cy="23591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Shape 47"/>
          <p:cNvSpPr>
            <a:spLocks noGrp="1"/>
          </p:cNvSpPr>
          <p:nvPr>
            <p:ph type="pic" idx="3"/>
          </p:nvPr>
        </p:nvSpPr>
        <p:spPr>
          <a:xfrm>
            <a:off x="6138863" y="3429000"/>
            <a:ext cx="2468880" cy="23591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6876485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matchingName="Single Image #2">
  <p:cSld name="Single Image #2">
    <p:spTree>
      <p:nvGrpSpPr>
        <p:cNvPr id="1" name="Shape 48"/>
        <p:cNvGrpSpPr/>
        <p:nvPr/>
      </p:nvGrpSpPr>
      <p:grpSpPr>
        <a:xfrm>
          <a:off x="0" y="0"/>
          <a:ext cx="0" cy="0"/>
          <a:chOff x="0" y="0"/>
          <a:chExt cx="0" cy="0"/>
        </a:xfrm>
      </p:grpSpPr>
      <p:sp>
        <p:nvSpPr>
          <p:cNvPr id="49" name="Shape 4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1" name="Shape 51"/>
          <p:cNvSpPr>
            <a:spLocks noGrp="1"/>
          </p:cNvSpPr>
          <p:nvPr>
            <p:ph type="pic" idx="2"/>
          </p:nvPr>
        </p:nvSpPr>
        <p:spPr>
          <a:xfrm>
            <a:off x="6096000" y="3994150"/>
            <a:ext cx="5060950" cy="1797051"/>
          </a:xfrm>
          <a:prstGeom prst="roundRect">
            <a:avLst>
              <a:gd name="adj" fmla="val 2630"/>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0351225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matchingName="Team Work #2">
  <p:cSld name="Team Work #2">
    <p:spTree>
      <p:nvGrpSpPr>
        <p:cNvPr id="1" name="Shape 52"/>
        <p:cNvGrpSpPr/>
        <p:nvPr/>
      </p:nvGrpSpPr>
      <p:grpSpPr>
        <a:xfrm>
          <a:off x="0" y="0"/>
          <a:ext cx="0" cy="0"/>
          <a:chOff x="0" y="0"/>
          <a:chExt cx="0" cy="0"/>
        </a:xfrm>
      </p:grpSpPr>
      <p:sp>
        <p:nvSpPr>
          <p:cNvPr id="53" name="Shape 5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5" name="Shape 55"/>
          <p:cNvSpPr/>
          <p:nvPr/>
        </p:nvSpPr>
        <p:spPr>
          <a:xfrm>
            <a:off x="5675144" y="685800"/>
            <a:ext cx="3640951" cy="1790888"/>
          </a:xfrm>
          <a:prstGeom prst="roundRect">
            <a:avLst>
              <a:gd name="adj" fmla="val 241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Shape 56"/>
          <p:cNvSpPr/>
          <p:nvPr/>
        </p:nvSpPr>
        <p:spPr>
          <a:xfrm>
            <a:off x="5675145" y="4381312"/>
            <a:ext cx="3640950" cy="1790888"/>
          </a:xfrm>
          <a:prstGeom prst="roundRect">
            <a:avLst>
              <a:gd name="adj" fmla="val 1231"/>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Shape 57"/>
          <p:cNvSpPr/>
          <p:nvPr/>
        </p:nvSpPr>
        <p:spPr>
          <a:xfrm>
            <a:off x="7525208" y="2533556"/>
            <a:ext cx="3640951" cy="1790888"/>
          </a:xfrm>
          <a:prstGeom prst="roundRect">
            <a:avLst>
              <a:gd name="adj" fmla="val 1231"/>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Shape 58"/>
          <p:cNvSpPr>
            <a:spLocks noGrp="1"/>
          </p:cNvSpPr>
          <p:nvPr>
            <p:ph type="pic" idx="2"/>
          </p:nvPr>
        </p:nvSpPr>
        <p:spPr>
          <a:xfrm>
            <a:off x="1028700" y="685800"/>
            <a:ext cx="4581144" cy="5486400"/>
          </a:xfrm>
          <a:prstGeom prst="roundRect">
            <a:avLst>
              <a:gd name="adj" fmla="val 152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 name="Shape 59"/>
          <p:cNvSpPr>
            <a:spLocks noGrp="1"/>
          </p:cNvSpPr>
          <p:nvPr>
            <p:ph type="pic" idx="3"/>
          </p:nvPr>
        </p:nvSpPr>
        <p:spPr>
          <a:xfrm>
            <a:off x="9375775" y="685800"/>
            <a:ext cx="1792224" cy="1792224"/>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 name="Shape 60"/>
          <p:cNvSpPr>
            <a:spLocks noGrp="1"/>
          </p:cNvSpPr>
          <p:nvPr>
            <p:ph type="pic" idx="4"/>
          </p:nvPr>
        </p:nvSpPr>
        <p:spPr>
          <a:xfrm>
            <a:off x="5675313" y="2533650"/>
            <a:ext cx="1792224" cy="1792224"/>
          </a:xfrm>
          <a:prstGeom prst="roundRect">
            <a:avLst>
              <a:gd name="adj" fmla="val 25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Shape 61"/>
          <p:cNvSpPr>
            <a:spLocks noGrp="1"/>
          </p:cNvSpPr>
          <p:nvPr>
            <p:ph type="pic" idx="5"/>
          </p:nvPr>
        </p:nvSpPr>
        <p:spPr>
          <a:xfrm>
            <a:off x="9375775" y="4381500"/>
            <a:ext cx="1792224" cy="1792224"/>
          </a:xfrm>
          <a:prstGeom prst="roundRect">
            <a:avLst>
              <a:gd name="adj" fmla="val 200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4215427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matchingName="Team Work #3">
  <p:cSld name="Team Work #3">
    <p:spTree>
      <p:nvGrpSpPr>
        <p:cNvPr id="1" name="Shape 62"/>
        <p:cNvGrpSpPr/>
        <p:nvPr/>
      </p:nvGrpSpPr>
      <p:grpSpPr>
        <a:xfrm>
          <a:off x="0" y="0"/>
          <a:ext cx="0" cy="0"/>
          <a:chOff x="0" y="0"/>
          <a:chExt cx="0" cy="0"/>
        </a:xfrm>
      </p:grpSpPr>
      <p:sp>
        <p:nvSpPr>
          <p:cNvPr id="63" name="Shape 6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5" name="Shape 65"/>
          <p:cNvSpPr>
            <a:spLocks noGrp="1"/>
          </p:cNvSpPr>
          <p:nvPr>
            <p:ph type="pic" idx="2"/>
          </p:nvPr>
        </p:nvSpPr>
        <p:spPr>
          <a:xfrm>
            <a:off x="10287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 name="Shape 66"/>
          <p:cNvSpPr>
            <a:spLocks noGrp="1"/>
          </p:cNvSpPr>
          <p:nvPr>
            <p:ph type="pic" idx="3"/>
          </p:nvPr>
        </p:nvSpPr>
        <p:spPr>
          <a:xfrm>
            <a:off x="35560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Shape 67"/>
          <p:cNvSpPr>
            <a:spLocks noGrp="1"/>
          </p:cNvSpPr>
          <p:nvPr>
            <p:ph type="pic" idx="4"/>
          </p:nvPr>
        </p:nvSpPr>
        <p:spPr>
          <a:xfrm>
            <a:off x="60833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Shape 68"/>
          <p:cNvSpPr>
            <a:spLocks noGrp="1"/>
          </p:cNvSpPr>
          <p:nvPr>
            <p:ph type="pic" idx="5"/>
          </p:nvPr>
        </p:nvSpPr>
        <p:spPr>
          <a:xfrm>
            <a:off x="86106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63929495"/>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matchingName="Team Work #4">
  <p:cSld name="Team Work #4">
    <p:spTree>
      <p:nvGrpSpPr>
        <p:cNvPr id="1" name="Shape 69"/>
        <p:cNvGrpSpPr/>
        <p:nvPr/>
      </p:nvGrpSpPr>
      <p:grpSpPr>
        <a:xfrm>
          <a:off x="0" y="0"/>
          <a:ext cx="0" cy="0"/>
          <a:chOff x="0" y="0"/>
          <a:chExt cx="0" cy="0"/>
        </a:xfrm>
      </p:grpSpPr>
      <p:sp>
        <p:nvSpPr>
          <p:cNvPr id="70" name="Shape 7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2" name="Shape 72"/>
          <p:cNvSpPr>
            <a:spLocks noGrp="1"/>
          </p:cNvSpPr>
          <p:nvPr>
            <p:ph type="pic" idx="2"/>
          </p:nvPr>
        </p:nvSpPr>
        <p:spPr>
          <a:xfrm>
            <a:off x="1028700"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Shape 73"/>
          <p:cNvSpPr>
            <a:spLocks noGrp="1"/>
          </p:cNvSpPr>
          <p:nvPr>
            <p:ph type="pic" idx="3"/>
          </p:nvPr>
        </p:nvSpPr>
        <p:spPr>
          <a:xfrm>
            <a:off x="2979996"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Shape 74"/>
          <p:cNvSpPr>
            <a:spLocks noGrp="1"/>
          </p:cNvSpPr>
          <p:nvPr>
            <p:ph type="pic" idx="4"/>
          </p:nvPr>
        </p:nvSpPr>
        <p:spPr>
          <a:xfrm>
            <a:off x="4931292"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a:spLocks noGrp="1"/>
          </p:cNvSpPr>
          <p:nvPr>
            <p:ph type="pic" idx="5"/>
          </p:nvPr>
        </p:nvSpPr>
        <p:spPr>
          <a:xfrm>
            <a:off x="6882588"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Shape 76"/>
          <p:cNvSpPr>
            <a:spLocks noGrp="1"/>
          </p:cNvSpPr>
          <p:nvPr>
            <p:ph type="pic" idx="6"/>
          </p:nvPr>
        </p:nvSpPr>
        <p:spPr>
          <a:xfrm>
            <a:off x="8833884"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79777124"/>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matchingName="Team Work #5">
  <p:cSld name="Team Work #5">
    <p:spTree>
      <p:nvGrpSpPr>
        <p:cNvPr id="1" name="Shape 77"/>
        <p:cNvGrpSpPr/>
        <p:nvPr/>
      </p:nvGrpSpPr>
      <p:grpSpPr>
        <a:xfrm>
          <a:off x="0" y="0"/>
          <a:ext cx="0" cy="0"/>
          <a:chOff x="0" y="0"/>
          <a:chExt cx="0" cy="0"/>
        </a:xfrm>
      </p:grpSpPr>
      <p:sp>
        <p:nvSpPr>
          <p:cNvPr id="78" name="Shape 7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0" name="Shape 80"/>
          <p:cNvSpPr>
            <a:spLocks noGrp="1"/>
          </p:cNvSpPr>
          <p:nvPr>
            <p:ph type="pic" idx="2"/>
          </p:nvPr>
        </p:nvSpPr>
        <p:spPr>
          <a:xfrm>
            <a:off x="102870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a:spLocks noGrp="1"/>
          </p:cNvSpPr>
          <p:nvPr>
            <p:ph type="pic" idx="3"/>
          </p:nvPr>
        </p:nvSpPr>
        <p:spPr>
          <a:xfrm>
            <a:off x="3038475"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Shape 82"/>
          <p:cNvSpPr>
            <a:spLocks noGrp="1"/>
          </p:cNvSpPr>
          <p:nvPr>
            <p:ph type="pic" idx="4"/>
          </p:nvPr>
        </p:nvSpPr>
        <p:spPr>
          <a:xfrm>
            <a:off x="504825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Shape 83"/>
          <p:cNvSpPr>
            <a:spLocks noGrp="1"/>
          </p:cNvSpPr>
          <p:nvPr>
            <p:ph type="pic" idx="5"/>
          </p:nvPr>
        </p:nvSpPr>
        <p:spPr>
          <a:xfrm>
            <a:off x="7058025"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Shape 84"/>
          <p:cNvSpPr>
            <a:spLocks noGrp="1"/>
          </p:cNvSpPr>
          <p:nvPr>
            <p:ph type="pic" idx="6"/>
          </p:nvPr>
        </p:nvSpPr>
        <p:spPr>
          <a:xfrm>
            <a:off x="906780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314621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matchingName="Team Work #6">
  <p:cSld name="Team Work #6">
    <p:spTree>
      <p:nvGrpSpPr>
        <p:cNvPr id="1" name="Shape 85"/>
        <p:cNvGrpSpPr/>
        <p:nvPr/>
      </p:nvGrpSpPr>
      <p:grpSpPr>
        <a:xfrm>
          <a:off x="0" y="0"/>
          <a:ext cx="0" cy="0"/>
          <a:chOff x="0" y="0"/>
          <a:chExt cx="0" cy="0"/>
        </a:xfrm>
      </p:grpSpPr>
      <p:sp>
        <p:nvSpPr>
          <p:cNvPr id="86" name="Shape 8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8" name="Shape 88"/>
          <p:cNvSpPr>
            <a:spLocks noGrp="1"/>
          </p:cNvSpPr>
          <p:nvPr>
            <p:ph type="pic" idx="2"/>
          </p:nvPr>
        </p:nvSpPr>
        <p:spPr>
          <a:xfrm>
            <a:off x="6523038" y="25146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Shape 89"/>
          <p:cNvSpPr>
            <a:spLocks noGrp="1"/>
          </p:cNvSpPr>
          <p:nvPr>
            <p:ph type="pic" idx="3"/>
          </p:nvPr>
        </p:nvSpPr>
        <p:spPr>
          <a:xfrm>
            <a:off x="8877300" y="25146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 name="Shape 90"/>
          <p:cNvSpPr>
            <a:spLocks noGrp="1"/>
          </p:cNvSpPr>
          <p:nvPr>
            <p:ph type="pic" idx="4"/>
          </p:nvPr>
        </p:nvSpPr>
        <p:spPr>
          <a:xfrm>
            <a:off x="8877300" y="41910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1" name="Shape 91"/>
          <p:cNvSpPr>
            <a:spLocks noGrp="1"/>
          </p:cNvSpPr>
          <p:nvPr>
            <p:ph type="pic" idx="5"/>
          </p:nvPr>
        </p:nvSpPr>
        <p:spPr>
          <a:xfrm>
            <a:off x="6523038" y="41910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311622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matchingName="Team Work #7">
  <p:cSld name="Team Work #7">
    <p:spTree>
      <p:nvGrpSpPr>
        <p:cNvPr id="1" name="Shape 92"/>
        <p:cNvGrpSpPr/>
        <p:nvPr/>
      </p:nvGrpSpPr>
      <p:grpSpPr>
        <a:xfrm>
          <a:off x="0" y="0"/>
          <a:ext cx="0" cy="0"/>
          <a:chOff x="0" y="0"/>
          <a:chExt cx="0" cy="0"/>
        </a:xfrm>
      </p:grpSpPr>
      <p:sp>
        <p:nvSpPr>
          <p:cNvPr id="93" name="Shape 9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5" name="Shape 95"/>
          <p:cNvSpPr/>
          <p:nvPr/>
        </p:nvSpPr>
        <p:spPr>
          <a:xfrm>
            <a:off x="2413589" y="2520359"/>
            <a:ext cx="3572541" cy="1481328"/>
          </a:xfrm>
          <a:prstGeom prst="roundRect">
            <a:avLst>
              <a:gd name="adj" fmla="val 374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Shape 96"/>
          <p:cNvSpPr/>
          <p:nvPr/>
        </p:nvSpPr>
        <p:spPr>
          <a:xfrm>
            <a:off x="2413589" y="4309872"/>
            <a:ext cx="3572541" cy="1481328"/>
          </a:xfrm>
          <a:prstGeom prst="roundRect">
            <a:avLst>
              <a:gd name="adj" fmla="val 374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Shape 97"/>
          <p:cNvSpPr/>
          <p:nvPr/>
        </p:nvSpPr>
        <p:spPr>
          <a:xfrm>
            <a:off x="7590759" y="4309872"/>
            <a:ext cx="3572541" cy="1481328"/>
          </a:xfrm>
          <a:prstGeom prst="roundRect">
            <a:avLst>
              <a:gd name="adj" fmla="val 374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Shape 98"/>
          <p:cNvSpPr/>
          <p:nvPr/>
        </p:nvSpPr>
        <p:spPr>
          <a:xfrm>
            <a:off x="7590759" y="2520359"/>
            <a:ext cx="3572541" cy="1481328"/>
          </a:xfrm>
          <a:prstGeom prst="roundRect">
            <a:avLst>
              <a:gd name="adj" fmla="val 3747"/>
            </a:avLst>
          </a:prstGeom>
          <a:solidFill>
            <a:srgbClr val="7784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Shape 99"/>
          <p:cNvSpPr>
            <a:spLocks noGrp="1"/>
          </p:cNvSpPr>
          <p:nvPr>
            <p:ph type="pic" idx="2"/>
          </p:nvPr>
        </p:nvSpPr>
        <p:spPr>
          <a:xfrm>
            <a:off x="1028700" y="2525233"/>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Shape 100"/>
          <p:cNvSpPr>
            <a:spLocks noGrp="1"/>
          </p:cNvSpPr>
          <p:nvPr>
            <p:ph type="pic" idx="3"/>
          </p:nvPr>
        </p:nvSpPr>
        <p:spPr>
          <a:xfrm>
            <a:off x="6210744" y="2519614"/>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Shape 101"/>
          <p:cNvSpPr>
            <a:spLocks noGrp="1"/>
          </p:cNvSpPr>
          <p:nvPr>
            <p:ph type="pic" idx="4"/>
          </p:nvPr>
        </p:nvSpPr>
        <p:spPr>
          <a:xfrm>
            <a:off x="1028700" y="4314746"/>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2" name="Shape 102"/>
          <p:cNvSpPr>
            <a:spLocks noGrp="1"/>
          </p:cNvSpPr>
          <p:nvPr>
            <p:ph type="pic" idx="5"/>
          </p:nvPr>
        </p:nvSpPr>
        <p:spPr>
          <a:xfrm>
            <a:off x="6210744" y="4314746"/>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93081092"/>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matchingName="Header Full Image">
  <p:cSld name="Header Full Image">
    <p:spTree>
      <p:nvGrpSpPr>
        <p:cNvPr id="1" name="Shape 103"/>
        <p:cNvGrpSpPr/>
        <p:nvPr/>
      </p:nvGrpSpPr>
      <p:grpSpPr>
        <a:xfrm>
          <a:off x="0" y="0"/>
          <a:ext cx="0" cy="0"/>
          <a:chOff x="0" y="0"/>
          <a:chExt cx="0" cy="0"/>
        </a:xfrm>
      </p:grpSpPr>
      <p:sp>
        <p:nvSpPr>
          <p:cNvPr id="104" name="Shape 10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06" name="Shape 106"/>
          <p:cNvSpPr>
            <a:spLocks noGrp="1"/>
          </p:cNvSpPr>
          <p:nvPr>
            <p:ph type="pic" idx="2"/>
          </p:nvPr>
        </p:nvSpPr>
        <p:spPr>
          <a:xfrm>
            <a:off x="0" y="0"/>
            <a:ext cx="12192000" cy="47307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59517866"/>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matchingName="Portfolio #1">
  <p:cSld name="Portfolio #1">
    <p:spTree>
      <p:nvGrpSpPr>
        <p:cNvPr id="1" name="Shape 107"/>
        <p:cNvGrpSpPr/>
        <p:nvPr/>
      </p:nvGrpSpPr>
      <p:grpSpPr>
        <a:xfrm>
          <a:off x="0" y="0"/>
          <a:ext cx="0" cy="0"/>
          <a:chOff x="0" y="0"/>
          <a:chExt cx="0" cy="0"/>
        </a:xfrm>
      </p:grpSpPr>
      <p:sp>
        <p:nvSpPr>
          <p:cNvPr id="108" name="Shape 10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10" name="Shape 110"/>
          <p:cNvSpPr>
            <a:spLocks noGrp="1"/>
          </p:cNvSpPr>
          <p:nvPr>
            <p:ph type="pic" idx="2"/>
          </p:nvPr>
        </p:nvSpPr>
        <p:spPr>
          <a:xfrm>
            <a:off x="1042988"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a:spLocks noGrp="1"/>
          </p:cNvSpPr>
          <p:nvPr>
            <p:ph type="pic" idx="3"/>
          </p:nvPr>
        </p:nvSpPr>
        <p:spPr>
          <a:xfrm>
            <a:off x="3594100"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a:spLocks noGrp="1"/>
          </p:cNvSpPr>
          <p:nvPr>
            <p:ph type="pic" idx="4"/>
          </p:nvPr>
        </p:nvSpPr>
        <p:spPr>
          <a:xfrm>
            <a:off x="6145212"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a:spLocks noGrp="1"/>
          </p:cNvSpPr>
          <p:nvPr>
            <p:ph type="pic" idx="5"/>
          </p:nvPr>
        </p:nvSpPr>
        <p:spPr>
          <a:xfrm>
            <a:off x="8696323"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738735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Portfolio #18">
  <p:cSld name="Portfolio #18">
    <p:spTree>
      <p:nvGrpSpPr>
        <p:cNvPr id="1" name="Shape 285"/>
        <p:cNvGrpSpPr/>
        <p:nvPr/>
      </p:nvGrpSpPr>
      <p:grpSpPr>
        <a:xfrm>
          <a:off x="0" y="0"/>
          <a:ext cx="0" cy="0"/>
          <a:chOff x="0" y="0"/>
          <a:chExt cx="0" cy="0"/>
        </a:xfrm>
      </p:grpSpPr>
      <p:sp>
        <p:nvSpPr>
          <p:cNvPr id="286" name="Shape 28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87" name="Shape 28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88" name="Shape 288"/>
          <p:cNvSpPr>
            <a:spLocks noGrp="1"/>
          </p:cNvSpPr>
          <p:nvPr>
            <p:ph type="pic" idx="2"/>
          </p:nvPr>
        </p:nvSpPr>
        <p:spPr>
          <a:xfrm>
            <a:off x="1028700" y="701676"/>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9" name="Shape 289"/>
          <p:cNvSpPr>
            <a:spLocks noGrp="1"/>
          </p:cNvSpPr>
          <p:nvPr>
            <p:ph type="pic" idx="3"/>
          </p:nvPr>
        </p:nvSpPr>
        <p:spPr>
          <a:xfrm>
            <a:off x="1028700" y="2438401"/>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90" name="Shape 290"/>
          <p:cNvSpPr>
            <a:spLocks noGrp="1"/>
          </p:cNvSpPr>
          <p:nvPr>
            <p:ph type="pic" idx="4"/>
          </p:nvPr>
        </p:nvSpPr>
        <p:spPr>
          <a:xfrm>
            <a:off x="1028698" y="4175126"/>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61360860"/>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matchingName="Portfolio #2">
  <p:cSld name="Portfolio #2">
    <p:spTree>
      <p:nvGrpSpPr>
        <p:cNvPr id="1" name="Shape 114"/>
        <p:cNvGrpSpPr/>
        <p:nvPr/>
      </p:nvGrpSpPr>
      <p:grpSpPr>
        <a:xfrm>
          <a:off x="0" y="0"/>
          <a:ext cx="0" cy="0"/>
          <a:chOff x="0" y="0"/>
          <a:chExt cx="0" cy="0"/>
        </a:xfrm>
      </p:grpSpPr>
      <p:sp>
        <p:nvSpPr>
          <p:cNvPr id="115" name="Shape 11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17" name="Shape 117"/>
          <p:cNvSpPr>
            <a:spLocks noGrp="1"/>
          </p:cNvSpPr>
          <p:nvPr>
            <p:ph type="pic" idx="2"/>
          </p:nvPr>
        </p:nvSpPr>
        <p:spPr>
          <a:xfrm>
            <a:off x="1024318" y="2513013"/>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a:spLocks noGrp="1"/>
          </p:cNvSpPr>
          <p:nvPr>
            <p:ph type="pic" idx="3"/>
          </p:nvPr>
        </p:nvSpPr>
        <p:spPr>
          <a:xfrm>
            <a:off x="3638931" y="2513013"/>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a:spLocks noGrp="1"/>
          </p:cNvSpPr>
          <p:nvPr>
            <p:ph type="pic" idx="4"/>
          </p:nvPr>
        </p:nvSpPr>
        <p:spPr>
          <a:xfrm>
            <a:off x="6253162" y="2510219"/>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0" name="Shape 120"/>
          <p:cNvSpPr>
            <a:spLocks noGrp="1"/>
          </p:cNvSpPr>
          <p:nvPr>
            <p:ph type="pic" idx="5"/>
          </p:nvPr>
        </p:nvSpPr>
        <p:spPr>
          <a:xfrm>
            <a:off x="8867393" y="2510219"/>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8924480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matchingName="Portfolio #3">
  <p:cSld name="Portfolio #3">
    <p:spTree>
      <p:nvGrpSpPr>
        <p:cNvPr id="1" name="Shape 121"/>
        <p:cNvGrpSpPr/>
        <p:nvPr/>
      </p:nvGrpSpPr>
      <p:grpSpPr>
        <a:xfrm>
          <a:off x="0" y="0"/>
          <a:ext cx="0" cy="0"/>
          <a:chOff x="0" y="0"/>
          <a:chExt cx="0" cy="0"/>
        </a:xfrm>
      </p:grpSpPr>
      <p:sp>
        <p:nvSpPr>
          <p:cNvPr id="122" name="Shape 12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24" name="Shape 124"/>
          <p:cNvSpPr>
            <a:spLocks noGrp="1"/>
          </p:cNvSpPr>
          <p:nvPr>
            <p:ph type="pic" idx="2"/>
          </p:nvPr>
        </p:nvSpPr>
        <p:spPr>
          <a:xfrm>
            <a:off x="6107113" y="693738"/>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a:spLocks noGrp="1"/>
          </p:cNvSpPr>
          <p:nvPr>
            <p:ph type="pic" idx="3"/>
          </p:nvPr>
        </p:nvSpPr>
        <p:spPr>
          <a:xfrm>
            <a:off x="8651875" y="693738"/>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6" name="Shape 126"/>
          <p:cNvSpPr>
            <a:spLocks noGrp="1"/>
          </p:cNvSpPr>
          <p:nvPr>
            <p:ph type="pic" idx="4"/>
          </p:nvPr>
        </p:nvSpPr>
        <p:spPr>
          <a:xfrm>
            <a:off x="6107113" y="3448050"/>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7" name="Shape 127"/>
          <p:cNvSpPr>
            <a:spLocks noGrp="1"/>
          </p:cNvSpPr>
          <p:nvPr>
            <p:ph type="pic" idx="5"/>
          </p:nvPr>
        </p:nvSpPr>
        <p:spPr>
          <a:xfrm>
            <a:off x="8651875" y="3448050"/>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74985786"/>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matchingName="Portfolio #4">
  <p:cSld name="Portfolio #4">
    <p:spTree>
      <p:nvGrpSpPr>
        <p:cNvPr id="1" name="Shape 128"/>
        <p:cNvGrpSpPr/>
        <p:nvPr/>
      </p:nvGrpSpPr>
      <p:grpSpPr>
        <a:xfrm>
          <a:off x="0" y="0"/>
          <a:ext cx="0" cy="0"/>
          <a:chOff x="0" y="0"/>
          <a:chExt cx="0" cy="0"/>
        </a:xfrm>
      </p:grpSpPr>
      <p:sp>
        <p:nvSpPr>
          <p:cNvPr id="129" name="Shape 1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Shape 13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31" name="Shape 131"/>
          <p:cNvSpPr/>
          <p:nvPr/>
        </p:nvSpPr>
        <p:spPr>
          <a:xfrm>
            <a:off x="4295555" y="4392943"/>
            <a:ext cx="3234956" cy="13982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Shape 132"/>
          <p:cNvSpPr>
            <a:spLocks noGrp="1"/>
          </p:cNvSpPr>
          <p:nvPr>
            <p:ph type="pic" idx="2"/>
          </p:nvPr>
        </p:nvSpPr>
        <p:spPr>
          <a:xfrm>
            <a:off x="1028700" y="2514599"/>
            <a:ext cx="3234516" cy="327342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3" name="Shape 133"/>
          <p:cNvSpPr>
            <a:spLocks noGrp="1"/>
          </p:cNvSpPr>
          <p:nvPr>
            <p:ph type="pic" idx="3"/>
          </p:nvPr>
        </p:nvSpPr>
        <p:spPr>
          <a:xfrm>
            <a:off x="7560452" y="2514599"/>
            <a:ext cx="3604435" cy="327342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4" name="Shape 134"/>
          <p:cNvSpPr>
            <a:spLocks noGrp="1"/>
          </p:cNvSpPr>
          <p:nvPr>
            <p:ph type="pic" idx="4"/>
          </p:nvPr>
        </p:nvSpPr>
        <p:spPr>
          <a:xfrm>
            <a:off x="4297952" y="2512249"/>
            <a:ext cx="3232559" cy="185814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8469492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matchingName="Portfolio #6">
  <p:cSld name="Portfolio #6">
    <p:spTree>
      <p:nvGrpSpPr>
        <p:cNvPr id="1" name="Shape 135"/>
        <p:cNvGrpSpPr/>
        <p:nvPr/>
      </p:nvGrpSpPr>
      <p:grpSpPr>
        <a:xfrm>
          <a:off x="0" y="0"/>
          <a:ext cx="0" cy="0"/>
          <a:chOff x="0" y="0"/>
          <a:chExt cx="0" cy="0"/>
        </a:xfrm>
      </p:grpSpPr>
      <p:sp>
        <p:nvSpPr>
          <p:cNvPr id="136" name="Shape 1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38" name="Shape 138"/>
          <p:cNvSpPr>
            <a:spLocks noGrp="1"/>
          </p:cNvSpPr>
          <p:nvPr>
            <p:ph type="pic" idx="2"/>
          </p:nvPr>
        </p:nvSpPr>
        <p:spPr>
          <a:xfrm>
            <a:off x="6096000" y="701675"/>
            <a:ext cx="2514600" cy="34564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9" name="Shape 139"/>
          <p:cNvSpPr>
            <a:spLocks noGrp="1"/>
          </p:cNvSpPr>
          <p:nvPr>
            <p:ph type="pic" idx="3"/>
          </p:nvPr>
        </p:nvSpPr>
        <p:spPr>
          <a:xfrm>
            <a:off x="8648700" y="701675"/>
            <a:ext cx="2514600" cy="197510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0" name="Shape 140"/>
          <p:cNvSpPr>
            <a:spLocks noGrp="1"/>
          </p:cNvSpPr>
          <p:nvPr>
            <p:ph type="pic" idx="4"/>
          </p:nvPr>
        </p:nvSpPr>
        <p:spPr>
          <a:xfrm>
            <a:off x="8648700" y="2716213"/>
            <a:ext cx="2514600" cy="34564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Shape 141"/>
          <p:cNvSpPr>
            <a:spLocks noGrp="1"/>
          </p:cNvSpPr>
          <p:nvPr>
            <p:ph type="pic" idx="5"/>
          </p:nvPr>
        </p:nvSpPr>
        <p:spPr>
          <a:xfrm>
            <a:off x="6096000" y="4200525"/>
            <a:ext cx="2514600" cy="197510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8914779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matchingName="Portfolio #7">
  <p:cSld name="Portfolio #7">
    <p:spTree>
      <p:nvGrpSpPr>
        <p:cNvPr id="1" name="Shape 142"/>
        <p:cNvGrpSpPr/>
        <p:nvPr/>
      </p:nvGrpSpPr>
      <p:grpSpPr>
        <a:xfrm>
          <a:off x="0" y="0"/>
          <a:ext cx="0" cy="0"/>
          <a:chOff x="0" y="0"/>
          <a:chExt cx="0" cy="0"/>
        </a:xfrm>
      </p:grpSpPr>
      <p:sp>
        <p:nvSpPr>
          <p:cNvPr id="143" name="Shape 14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45" name="Shape 145"/>
          <p:cNvSpPr/>
          <p:nvPr/>
        </p:nvSpPr>
        <p:spPr>
          <a:xfrm>
            <a:off x="9797313" y="4152935"/>
            <a:ext cx="1365987" cy="163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Shape 146"/>
          <p:cNvSpPr>
            <a:spLocks noGrp="1"/>
          </p:cNvSpPr>
          <p:nvPr>
            <p:ph type="pic" idx="2"/>
          </p:nvPr>
        </p:nvSpPr>
        <p:spPr>
          <a:xfrm>
            <a:off x="1028699" y="2514599"/>
            <a:ext cx="3657600" cy="16276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7" name="Shape 147"/>
          <p:cNvSpPr>
            <a:spLocks noGrp="1"/>
          </p:cNvSpPr>
          <p:nvPr>
            <p:ph type="pic" idx="3"/>
          </p:nvPr>
        </p:nvSpPr>
        <p:spPr>
          <a:xfrm>
            <a:off x="4711699" y="2514599"/>
            <a:ext cx="2304288" cy="32735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8" name="Shape 148"/>
          <p:cNvSpPr>
            <a:spLocks noGrp="1"/>
          </p:cNvSpPr>
          <p:nvPr>
            <p:ph type="pic" idx="4"/>
          </p:nvPr>
        </p:nvSpPr>
        <p:spPr>
          <a:xfrm>
            <a:off x="7043737" y="2515079"/>
            <a:ext cx="4123944" cy="16184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9" name="Shape 149"/>
          <p:cNvSpPr>
            <a:spLocks noGrp="1"/>
          </p:cNvSpPr>
          <p:nvPr>
            <p:ph type="pic" idx="5"/>
          </p:nvPr>
        </p:nvSpPr>
        <p:spPr>
          <a:xfrm>
            <a:off x="7043738" y="4153379"/>
            <a:ext cx="2724912" cy="1636776"/>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0" name="Shape 150"/>
          <p:cNvSpPr>
            <a:spLocks noGrp="1"/>
          </p:cNvSpPr>
          <p:nvPr>
            <p:ph type="pic" idx="6"/>
          </p:nvPr>
        </p:nvSpPr>
        <p:spPr>
          <a:xfrm>
            <a:off x="2865437" y="4164012"/>
            <a:ext cx="1819656" cy="16276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Shape 151"/>
          <p:cNvSpPr>
            <a:spLocks noGrp="1"/>
          </p:cNvSpPr>
          <p:nvPr>
            <p:ph type="pic" idx="7"/>
          </p:nvPr>
        </p:nvSpPr>
        <p:spPr>
          <a:xfrm>
            <a:off x="1028699" y="4164012"/>
            <a:ext cx="1810512" cy="16276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56641081"/>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matchingName="Portfolio #8">
  <p:cSld name="Portfolio #8">
    <p:spTree>
      <p:nvGrpSpPr>
        <p:cNvPr id="1" name="Shape 152"/>
        <p:cNvGrpSpPr/>
        <p:nvPr/>
      </p:nvGrpSpPr>
      <p:grpSpPr>
        <a:xfrm>
          <a:off x="0" y="0"/>
          <a:ext cx="0" cy="0"/>
          <a:chOff x="0" y="0"/>
          <a:chExt cx="0" cy="0"/>
        </a:xfrm>
      </p:grpSpPr>
      <p:sp>
        <p:nvSpPr>
          <p:cNvPr id="153" name="Shape 15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4" name="Shape 15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55" name="Shape 155"/>
          <p:cNvSpPr>
            <a:spLocks noGrp="1"/>
          </p:cNvSpPr>
          <p:nvPr>
            <p:ph type="pic" idx="2"/>
          </p:nvPr>
        </p:nvSpPr>
        <p:spPr>
          <a:xfrm>
            <a:off x="2878138" y="685800"/>
            <a:ext cx="3639312" cy="36393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6" name="Shape 156"/>
          <p:cNvSpPr>
            <a:spLocks noGrp="1"/>
          </p:cNvSpPr>
          <p:nvPr>
            <p:ph type="pic" idx="3"/>
          </p:nvPr>
        </p:nvSpPr>
        <p:spPr>
          <a:xfrm>
            <a:off x="1028700" y="684213"/>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7" name="Shape 157"/>
          <p:cNvSpPr>
            <a:spLocks noGrp="1"/>
          </p:cNvSpPr>
          <p:nvPr>
            <p:ph type="pic" idx="4"/>
          </p:nvPr>
        </p:nvSpPr>
        <p:spPr>
          <a:xfrm>
            <a:off x="1028700" y="253365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8" name="Shape 158"/>
          <p:cNvSpPr>
            <a:spLocks noGrp="1"/>
          </p:cNvSpPr>
          <p:nvPr>
            <p:ph type="pic" idx="5"/>
          </p:nvPr>
        </p:nvSpPr>
        <p:spPr>
          <a:xfrm>
            <a:off x="1028700" y="438150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9" name="Shape 159"/>
          <p:cNvSpPr>
            <a:spLocks noGrp="1"/>
          </p:cNvSpPr>
          <p:nvPr>
            <p:ph type="pic" idx="6"/>
          </p:nvPr>
        </p:nvSpPr>
        <p:spPr>
          <a:xfrm>
            <a:off x="2878138" y="438150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0" name="Shape 160"/>
          <p:cNvSpPr>
            <a:spLocks noGrp="1"/>
          </p:cNvSpPr>
          <p:nvPr>
            <p:ph type="pic" idx="7"/>
          </p:nvPr>
        </p:nvSpPr>
        <p:spPr>
          <a:xfrm>
            <a:off x="4729163" y="438150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4032778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matchingName="Portfolio #9">
  <p:cSld name="Portfolio #9">
    <p:spTree>
      <p:nvGrpSpPr>
        <p:cNvPr id="1" name="Shape 161"/>
        <p:cNvGrpSpPr/>
        <p:nvPr/>
      </p:nvGrpSpPr>
      <p:grpSpPr>
        <a:xfrm>
          <a:off x="0" y="0"/>
          <a:ext cx="0" cy="0"/>
          <a:chOff x="0" y="0"/>
          <a:chExt cx="0" cy="0"/>
        </a:xfrm>
      </p:grpSpPr>
      <p:sp>
        <p:nvSpPr>
          <p:cNvPr id="162" name="Shape 16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64" name="Shape 164"/>
          <p:cNvSpPr>
            <a:spLocks noGrp="1"/>
          </p:cNvSpPr>
          <p:nvPr>
            <p:ph type="pic" idx="2"/>
          </p:nvPr>
        </p:nvSpPr>
        <p:spPr>
          <a:xfrm>
            <a:off x="1028699" y="2535237"/>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5" name="Shape 165"/>
          <p:cNvSpPr>
            <a:spLocks noGrp="1"/>
          </p:cNvSpPr>
          <p:nvPr>
            <p:ph type="pic" idx="3"/>
          </p:nvPr>
        </p:nvSpPr>
        <p:spPr>
          <a:xfrm>
            <a:off x="3615531" y="2535236"/>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6" name="Shape 166"/>
          <p:cNvSpPr>
            <a:spLocks noGrp="1"/>
          </p:cNvSpPr>
          <p:nvPr>
            <p:ph type="pic" idx="4"/>
          </p:nvPr>
        </p:nvSpPr>
        <p:spPr>
          <a:xfrm>
            <a:off x="6202363" y="2535236"/>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7" name="Shape 167"/>
          <p:cNvSpPr>
            <a:spLocks noGrp="1"/>
          </p:cNvSpPr>
          <p:nvPr>
            <p:ph type="pic" idx="5"/>
          </p:nvPr>
        </p:nvSpPr>
        <p:spPr>
          <a:xfrm>
            <a:off x="8789195" y="2535235"/>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29925225"/>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matchingName="Portfolio #10">
  <p:cSld name="Portfolio #10">
    <p:spTree>
      <p:nvGrpSpPr>
        <p:cNvPr id="1" name="Shape 168"/>
        <p:cNvGrpSpPr/>
        <p:nvPr/>
      </p:nvGrpSpPr>
      <p:grpSpPr>
        <a:xfrm>
          <a:off x="0" y="0"/>
          <a:ext cx="0" cy="0"/>
          <a:chOff x="0" y="0"/>
          <a:chExt cx="0" cy="0"/>
        </a:xfrm>
      </p:grpSpPr>
      <p:sp>
        <p:nvSpPr>
          <p:cNvPr id="169" name="Shape 16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0" name="Shape 17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71" name="Shape 171"/>
          <p:cNvSpPr>
            <a:spLocks noGrp="1"/>
          </p:cNvSpPr>
          <p:nvPr>
            <p:ph type="pic" idx="2"/>
          </p:nvPr>
        </p:nvSpPr>
        <p:spPr>
          <a:xfrm>
            <a:off x="6096000" y="685800"/>
            <a:ext cx="2487613"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2" name="Shape 172"/>
          <p:cNvSpPr>
            <a:spLocks noGrp="1"/>
          </p:cNvSpPr>
          <p:nvPr>
            <p:ph type="pic" idx="3"/>
          </p:nvPr>
        </p:nvSpPr>
        <p:spPr>
          <a:xfrm>
            <a:off x="8678863" y="685800"/>
            <a:ext cx="2487613"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71998196"/>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matchingName="Portfolio #11">
  <p:cSld name="Portfolio #11">
    <p:spTree>
      <p:nvGrpSpPr>
        <p:cNvPr id="1" name="Shape 173"/>
        <p:cNvGrpSpPr/>
        <p:nvPr/>
      </p:nvGrpSpPr>
      <p:grpSpPr>
        <a:xfrm>
          <a:off x="0" y="0"/>
          <a:ext cx="0" cy="0"/>
          <a:chOff x="0" y="0"/>
          <a:chExt cx="0" cy="0"/>
        </a:xfrm>
      </p:grpSpPr>
      <p:sp>
        <p:nvSpPr>
          <p:cNvPr id="174" name="Shape 17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76" name="Shape 176"/>
          <p:cNvSpPr>
            <a:spLocks noGrp="1"/>
          </p:cNvSpPr>
          <p:nvPr>
            <p:ph type="pic" idx="2"/>
          </p:nvPr>
        </p:nvSpPr>
        <p:spPr>
          <a:xfrm>
            <a:off x="6103937" y="2030412"/>
            <a:ext cx="2432304" cy="377647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7" name="Shape 177"/>
          <p:cNvSpPr>
            <a:spLocks noGrp="1"/>
          </p:cNvSpPr>
          <p:nvPr>
            <p:ph type="pic" idx="3"/>
          </p:nvPr>
        </p:nvSpPr>
        <p:spPr>
          <a:xfrm>
            <a:off x="8526462" y="2030411"/>
            <a:ext cx="3666744" cy="18288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8" name="Shape 178"/>
          <p:cNvSpPr>
            <a:spLocks noGrp="1"/>
          </p:cNvSpPr>
          <p:nvPr>
            <p:ph type="pic" idx="4"/>
          </p:nvPr>
        </p:nvSpPr>
        <p:spPr>
          <a:xfrm>
            <a:off x="8531224" y="3859212"/>
            <a:ext cx="1828800" cy="194767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9" name="Shape 179"/>
          <p:cNvSpPr>
            <a:spLocks noGrp="1"/>
          </p:cNvSpPr>
          <p:nvPr>
            <p:ph type="pic" idx="5"/>
          </p:nvPr>
        </p:nvSpPr>
        <p:spPr>
          <a:xfrm>
            <a:off x="10355262" y="3859212"/>
            <a:ext cx="1837944" cy="194767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47913611"/>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matchingName="Portfolio #12">
  <p:cSld name="Portfolio #12">
    <p:spTree>
      <p:nvGrpSpPr>
        <p:cNvPr id="1" name="Shape 180"/>
        <p:cNvGrpSpPr/>
        <p:nvPr/>
      </p:nvGrpSpPr>
      <p:grpSpPr>
        <a:xfrm>
          <a:off x="0" y="0"/>
          <a:ext cx="0" cy="0"/>
          <a:chOff x="0" y="0"/>
          <a:chExt cx="0" cy="0"/>
        </a:xfrm>
      </p:grpSpPr>
      <p:sp>
        <p:nvSpPr>
          <p:cNvPr id="181" name="Shape 18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2" name="Shape 18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83" name="Shape 183"/>
          <p:cNvSpPr/>
          <p:nvPr/>
        </p:nvSpPr>
        <p:spPr>
          <a:xfrm>
            <a:off x="6602227" y="4412215"/>
            <a:ext cx="4561072" cy="1396263"/>
          </a:xfrm>
          <a:prstGeom prst="rect">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Shape 184"/>
          <p:cNvSpPr>
            <a:spLocks noGrp="1"/>
          </p:cNvSpPr>
          <p:nvPr>
            <p:ph type="pic" idx="2"/>
          </p:nvPr>
        </p:nvSpPr>
        <p:spPr>
          <a:xfrm>
            <a:off x="6602412" y="2532062"/>
            <a:ext cx="2258568" cy="18470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5" name="Shape 185"/>
          <p:cNvSpPr>
            <a:spLocks noGrp="1"/>
          </p:cNvSpPr>
          <p:nvPr>
            <p:ph type="pic" idx="3"/>
          </p:nvPr>
        </p:nvSpPr>
        <p:spPr>
          <a:xfrm>
            <a:off x="8902699" y="2532062"/>
            <a:ext cx="2258568" cy="18470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6" name="Shape 186"/>
          <p:cNvSpPr>
            <a:spLocks noGrp="1"/>
          </p:cNvSpPr>
          <p:nvPr>
            <p:ph type="pic" idx="4"/>
          </p:nvPr>
        </p:nvSpPr>
        <p:spPr>
          <a:xfrm>
            <a:off x="4302124" y="2532062"/>
            <a:ext cx="2258568" cy="18470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7" name="Shape 187"/>
          <p:cNvSpPr>
            <a:spLocks noGrp="1"/>
          </p:cNvSpPr>
          <p:nvPr>
            <p:ph type="pic" idx="5"/>
          </p:nvPr>
        </p:nvSpPr>
        <p:spPr>
          <a:xfrm>
            <a:off x="1028699" y="2532062"/>
            <a:ext cx="3236976" cy="32735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8" name="Shape 188"/>
          <p:cNvSpPr>
            <a:spLocks noGrp="1"/>
          </p:cNvSpPr>
          <p:nvPr>
            <p:ph type="pic" idx="6"/>
          </p:nvPr>
        </p:nvSpPr>
        <p:spPr>
          <a:xfrm>
            <a:off x="4302125" y="4411662"/>
            <a:ext cx="2258568" cy="13990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927296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Portfolio #19">
  <p:cSld name="Portfolio #19">
    <p:spTree>
      <p:nvGrpSpPr>
        <p:cNvPr id="1" name="Shape 291"/>
        <p:cNvGrpSpPr/>
        <p:nvPr/>
      </p:nvGrpSpPr>
      <p:grpSpPr>
        <a:xfrm>
          <a:off x="0" y="0"/>
          <a:ext cx="0" cy="0"/>
          <a:chOff x="0" y="0"/>
          <a:chExt cx="0" cy="0"/>
        </a:xfrm>
      </p:grpSpPr>
      <p:sp>
        <p:nvSpPr>
          <p:cNvPr id="292" name="Shape 29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93" name="Shape 29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94" name="Shape 294"/>
          <p:cNvSpPr>
            <a:spLocks noGrp="1"/>
          </p:cNvSpPr>
          <p:nvPr>
            <p:ph type="pic" idx="2"/>
          </p:nvPr>
        </p:nvSpPr>
        <p:spPr>
          <a:xfrm>
            <a:off x="6096001" y="685800"/>
            <a:ext cx="5067300" cy="1800225"/>
          </a:xfrm>
          <a:prstGeom prst="roundRect">
            <a:avLst>
              <a:gd name="adj" fmla="val 303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95" name="Shape 295"/>
          <p:cNvSpPr>
            <a:spLocks noGrp="1"/>
          </p:cNvSpPr>
          <p:nvPr>
            <p:ph type="pic" idx="3"/>
          </p:nvPr>
        </p:nvSpPr>
        <p:spPr>
          <a:xfrm>
            <a:off x="8648700" y="2514600"/>
            <a:ext cx="2514600" cy="1831975"/>
          </a:xfrm>
          <a:prstGeom prst="roundRect">
            <a:avLst>
              <a:gd name="adj" fmla="val 303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96" name="Shape 296"/>
          <p:cNvSpPr/>
          <p:nvPr/>
        </p:nvSpPr>
        <p:spPr>
          <a:xfrm>
            <a:off x="6095999" y="2514600"/>
            <a:ext cx="2514600" cy="3276600"/>
          </a:xfrm>
          <a:prstGeom prst="roundRect">
            <a:avLst>
              <a:gd name="adj" fmla="val 1919"/>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97" name="Shape 297"/>
          <p:cNvSpPr/>
          <p:nvPr/>
        </p:nvSpPr>
        <p:spPr>
          <a:xfrm>
            <a:off x="8648700" y="4380610"/>
            <a:ext cx="2514600" cy="1410591"/>
          </a:xfrm>
          <a:prstGeom prst="roundRect">
            <a:avLst>
              <a:gd name="adj" fmla="val 1919"/>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98145750"/>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matchingName="Portfolio #13">
  <p:cSld name="Portfolio #13">
    <p:spTree>
      <p:nvGrpSpPr>
        <p:cNvPr id="1" name="Shape 189"/>
        <p:cNvGrpSpPr/>
        <p:nvPr/>
      </p:nvGrpSpPr>
      <p:grpSpPr>
        <a:xfrm>
          <a:off x="0" y="0"/>
          <a:ext cx="0" cy="0"/>
          <a:chOff x="0" y="0"/>
          <a:chExt cx="0" cy="0"/>
        </a:xfrm>
      </p:grpSpPr>
      <p:sp>
        <p:nvSpPr>
          <p:cNvPr id="190" name="Shape 19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1" name="Shape 19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92" name="Shape 192"/>
          <p:cNvSpPr>
            <a:spLocks noGrp="1"/>
          </p:cNvSpPr>
          <p:nvPr>
            <p:ph type="pic" idx="2"/>
          </p:nvPr>
        </p:nvSpPr>
        <p:spPr>
          <a:xfrm>
            <a:off x="1028700" y="2535238"/>
            <a:ext cx="3263900" cy="2424112"/>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3" name="Shape 193"/>
          <p:cNvSpPr>
            <a:spLocks noGrp="1"/>
          </p:cNvSpPr>
          <p:nvPr>
            <p:ph type="pic" idx="3"/>
          </p:nvPr>
        </p:nvSpPr>
        <p:spPr>
          <a:xfrm>
            <a:off x="4462463" y="2535238"/>
            <a:ext cx="3263900" cy="2424112"/>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4" name="Shape 194"/>
          <p:cNvSpPr>
            <a:spLocks noGrp="1"/>
          </p:cNvSpPr>
          <p:nvPr>
            <p:ph type="pic" idx="4"/>
          </p:nvPr>
        </p:nvSpPr>
        <p:spPr>
          <a:xfrm>
            <a:off x="7896225" y="2535238"/>
            <a:ext cx="3263900" cy="2424112"/>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21611071"/>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matchingName="Portfolio #14">
  <p:cSld name="Portfolio #14">
    <p:spTree>
      <p:nvGrpSpPr>
        <p:cNvPr id="1" name="Shape 195"/>
        <p:cNvGrpSpPr/>
        <p:nvPr/>
      </p:nvGrpSpPr>
      <p:grpSpPr>
        <a:xfrm>
          <a:off x="0" y="0"/>
          <a:ext cx="0" cy="0"/>
          <a:chOff x="0" y="0"/>
          <a:chExt cx="0" cy="0"/>
        </a:xfrm>
      </p:grpSpPr>
      <p:sp>
        <p:nvSpPr>
          <p:cNvPr id="196" name="Shape 19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7" name="Shape 19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98" name="Shape 198"/>
          <p:cNvSpPr>
            <a:spLocks noGrp="1"/>
          </p:cNvSpPr>
          <p:nvPr>
            <p:ph type="pic" idx="2"/>
          </p:nvPr>
        </p:nvSpPr>
        <p:spPr>
          <a:xfrm>
            <a:off x="1028700" y="2514599"/>
            <a:ext cx="5029200" cy="3275013"/>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9" name="Shape 199"/>
          <p:cNvSpPr>
            <a:spLocks noGrp="1"/>
          </p:cNvSpPr>
          <p:nvPr>
            <p:ph type="pic" idx="3"/>
          </p:nvPr>
        </p:nvSpPr>
        <p:spPr>
          <a:xfrm>
            <a:off x="6134100" y="2514598"/>
            <a:ext cx="5029200" cy="3275013"/>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91523545"/>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matchingName="Portfolio #15">
  <p:cSld name="Portfolio #15">
    <p:spTree>
      <p:nvGrpSpPr>
        <p:cNvPr id="1" name="Shape 200"/>
        <p:cNvGrpSpPr/>
        <p:nvPr/>
      </p:nvGrpSpPr>
      <p:grpSpPr>
        <a:xfrm>
          <a:off x="0" y="0"/>
          <a:ext cx="0" cy="0"/>
          <a:chOff x="0" y="0"/>
          <a:chExt cx="0" cy="0"/>
        </a:xfrm>
      </p:grpSpPr>
      <p:sp>
        <p:nvSpPr>
          <p:cNvPr id="201" name="Shape 20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2" name="Shape 20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03" name="Shape 203"/>
          <p:cNvSpPr/>
          <p:nvPr/>
        </p:nvSpPr>
        <p:spPr>
          <a:xfrm>
            <a:off x="8441366" y="3454400"/>
            <a:ext cx="2721933" cy="2717800"/>
          </a:xfrm>
          <a:prstGeom prst="rect">
            <a:avLst/>
          </a:prstGeom>
          <a:gradFill>
            <a:gsLst>
              <a:gs pos="0">
                <a:schemeClr val="accent4"/>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Shape 204"/>
          <p:cNvSpPr>
            <a:spLocks noGrp="1"/>
          </p:cNvSpPr>
          <p:nvPr>
            <p:ph type="pic" idx="2"/>
          </p:nvPr>
        </p:nvSpPr>
        <p:spPr>
          <a:xfrm>
            <a:off x="565943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5" name="Shape 205"/>
          <p:cNvSpPr>
            <a:spLocks noGrp="1"/>
          </p:cNvSpPr>
          <p:nvPr>
            <p:ph type="pic" idx="3"/>
          </p:nvPr>
        </p:nvSpPr>
        <p:spPr>
          <a:xfrm>
            <a:off x="705008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6" name="Shape 206"/>
          <p:cNvSpPr>
            <a:spLocks noGrp="1"/>
          </p:cNvSpPr>
          <p:nvPr>
            <p:ph type="pic" idx="4"/>
          </p:nvPr>
        </p:nvSpPr>
        <p:spPr>
          <a:xfrm>
            <a:off x="844073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7" name="Shape 207"/>
          <p:cNvSpPr>
            <a:spLocks noGrp="1"/>
          </p:cNvSpPr>
          <p:nvPr>
            <p:ph type="pic" idx="5"/>
          </p:nvPr>
        </p:nvSpPr>
        <p:spPr>
          <a:xfrm>
            <a:off x="983138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8" name="Shape 208"/>
          <p:cNvSpPr>
            <a:spLocks noGrp="1"/>
          </p:cNvSpPr>
          <p:nvPr>
            <p:ph type="pic" idx="6"/>
          </p:nvPr>
        </p:nvSpPr>
        <p:spPr>
          <a:xfrm>
            <a:off x="983138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9" name="Shape 209"/>
          <p:cNvSpPr>
            <a:spLocks noGrp="1"/>
          </p:cNvSpPr>
          <p:nvPr>
            <p:ph type="pic" idx="7"/>
          </p:nvPr>
        </p:nvSpPr>
        <p:spPr>
          <a:xfrm>
            <a:off x="844073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0" name="Shape 210"/>
          <p:cNvSpPr>
            <a:spLocks noGrp="1"/>
          </p:cNvSpPr>
          <p:nvPr>
            <p:ph type="pic" idx="8"/>
          </p:nvPr>
        </p:nvSpPr>
        <p:spPr>
          <a:xfrm>
            <a:off x="705008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1" name="Shape 211"/>
          <p:cNvSpPr>
            <a:spLocks noGrp="1"/>
          </p:cNvSpPr>
          <p:nvPr>
            <p:ph type="pic" idx="9"/>
          </p:nvPr>
        </p:nvSpPr>
        <p:spPr>
          <a:xfrm>
            <a:off x="565943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2" name="Shape 212"/>
          <p:cNvSpPr>
            <a:spLocks noGrp="1"/>
          </p:cNvSpPr>
          <p:nvPr>
            <p:ph type="pic" idx="13"/>
          </p:nvPr>
        </p:nvSpPr>
        <p:spPr>
          <a:xfrm>
            <a:off x="7050087" y="34543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3" name="Shape 213"/>
          <p:cNvSpPr>
            <a:spLocks noGrp="1"/>
          </p:cNvSpPr>
          <p:nvPr>
            <p:ph type="pic" idx="14"/>
          </p:nvPr>
        </p:nvSpPr>
        <p:spPr>
          <a:xfrm>
            <a:off x="5659437" y="34543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4" name="Shape 214"/>
          <p:cNvSpPr>
            <a:spLocks noGrp="1"/>
          </p:cNvSpPr>
          <p:nvPr>
            <p:ph type="pic" idx="15"/>
          </p:nvPr>
        </p:nvSpPr>
        <p:spPr>
          <a:xfrm>
            <a:off x="5659437" y="48386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5" name="Shape 215"/>
          <p:cNvSpPr>
            <a:spLocks noGrp="1"/>
          </p:cNvSpPr>
          <p:nvPr>
            <p:ph type="pic" idx="16"/>
          </p:nvPr>
        </p:nvSpPr>
        <p:spPr>
          <a:xfrm>
            <a:off x="7050087" y="48386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3245645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matchingName="Portfolio #16">
  <p:cSld name="Portfolio #16">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19" name="Shape 219"/>
          <p:cNvSpPr>
            <a:spLocks noGrp="1"/>
          </p:cNvSpPr>
          <p:nvPr>
            <p:ph type="pic" idx="2"/>
          </p:nvPr>
        </p:nvSpPr>
        <p:spPr>
          <a:xfrm>
            <a:off x="6096000" y="-1"/>
            <a:ext cx="6096000" cy="338296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0" name="Shape 220"/>
          <p:cNvSpPr>
            <a:spLocks noGrp="1"/>
          </p:cNvSpPr>
          <p:nvPr>
            <p:ph type="pic" idx="3"/>
          </p:nvPr>
        </p:nvSpPr>
        <p:spPr>
          <a:xfrm>
            <a:off x="6096000" y="3475037"/>
            <a:ext cx="6096000" cy="338296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76940188"/>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matchingName="Portfolio #17">
  <p:cSld name="Portfolio #17">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24" name="Shape 224"/>
          <p:cNvSpPr>
            <a:spLocks noGrp="1"/>
          </p:cNvSpPr>
          <p:nvPr>
            <p:ph type="pic" idx="2"/>
          </p:nvPr>
        </p:nvSpPr>
        <p:spPr>
          <a:xfrm>
            <a:off x="1042878"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5" name="Shape 225"/>
          <p:cNvSpPr>
            <a:spLocks noGrp="1"/>
          </p:cNvSpPr>
          <p:nvPr>
            <p:ph type="pic" idx="3"/>
          </p:nvPr>
        </p:nvSpPr>
        <p:spPr>
          <a:xfrm>
            <a:off x="2804638"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6" name="Shape 226"/>
          <p:cNvSpPr>
            <a:spLocks noGrp="1"/>
          </p:cNvSpPr>
          <p:nvPr>
            <p:ph type="pic" idx="4"/>
          </p:nvPr>
        </p:nvSpPr>
        <p:spPr>
          <a:xfrm>
            <a:off x="7569193"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7" name="Shape 227"/>
          <p:cNvSpPr>
            <a:spLocks noGrp="1"/>
          </p:cNvSpPr>
          <p:nvPr>
            <p:ph type="pic" idx="5"/>
          </p:nvPr>
        </p:nvSpPr>
        <p:spPr>
          <a:xfrm>
            <a:off x="9330953"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2476854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matchingName="Price Table">
  <p:cSld name="Price Table">
    <p:spTree>
      <p:nvGrpSpPr>
        <p:cNvPr id="1" name="Shape 228"/>
        <p:cNvGrpSpPr/>
        <p:nvPr/>
      </p:nvGrpSpPr>
      <p:grpSpPr>
        <a:xfrm>
          <a:off x="0" y="0"/>
          <a:ext cx="0" cy="0"/>
          <a:chOff x="0" y="0"/>
          <a:chExt cx="0" cy="0"/>
        </a:xfrm>
      </p:grpSpPr>
      <p:sp>
        <p:nvSpPr>
          <p:cNvPr id="229" name="Shape 2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0" name="Shape 23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31" name="Shape 231"/>
          <p:cNvSpPr/>
          <p:nvPr/>
        </p:nvSpPr>
        <p:spPr>
          <a:xfrm>
            <a:off x="1028700" y="2514600"/>
            <a:ext cx="2363086" cy="3276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Shape 232"/>
          <p:cNvSpPr/>
          <p:nvPr/>
        </p:nvSpPr>
        <p:spPr>
          <a:xfrm>
            <a:off x="3619205" y="2514600"/>
            <a:ext cx="2363086" cy="32766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Shape 233"/>
          <p:cNvSpPr/>
          <p:nvPr/>
        </p:nvSpPr>
        <p:spPr>
          <a:xfrm>
            <a:off x="8800214" y="2514600"/>
            <a:ext cx="2363086" cy="3276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Shape 234"/>
          <p:cNvSpPr/>
          <p:nvPr/>
        </p:nvSpPr>
        <p:spPr>
          <a:xfrm>
            <a:off x="6209710" y="2514600"/>
            <a:ext cx="2363086" cy="3276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Shape 235"/>
          <p:cNvSpPr>
            <a:spLocks noGrp="1"/>
          </p:cNvSpPr>
          <p:nvPr>
            <p:ph type="pic" idx="2"/>
          </p:nvPr>
        </p:nvSpPr>
        <p:spPr>
          <a:xfrm>
            <a:off x="1024639" y="2514600"/>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6" name="Shape 236"/>
          <p:cNvSpPr>
            <a:spLocks noGrp="1"/>
          </p:cNvSpPr>
          <p:nvPr>
            <p:ph type="pic" idx="3"/>
          </p:nvPr>
        </p:nvSpPr>
        <p:spPr>
          <a:xfrm>
            <a:off x="3619057" y="2514600"/>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7" name="Shape 237"/>
          <p:cNvSpPr>
            <a:spLocks noGrp="1"/>
          </p:cNvSpPr>
          <p:nvPr>
            <p:ph type="pic" idx="4"/>
          </p:nvPr>
        </p:nvSpPr>
        <p:spPr>
          <a:xfrm>
            <a:off x="6206239" y="2514599"/>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8" name="Shape 238"/>
          <p:cNvSpPr>
            <a:spLocks noGrp="1"/>
          </p:cNvSpPr>
          <p:nvPr>
            <p:ph type="pic" idx="5"/>
          </p:nvPr>
        </p:nvSpPr>
        <p:spPr>
          <a:xfrm>
            <a:off x="8800214" y="2514598"/>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30596890"/>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matchingName="Portfolio #18">
  <p:cSld name="Portfolio #18">
    <p:spTree>
      <p:nvGrpSpPr>
        <p:cNvPr id="1" name="Shape 239"/>
        <p:cNvGrpSpPr/>
        <p:nvPr/>
      </p:nvGrpSpPr>
      <p:grpSpPr>
        <a:xfrm>
          <a:off x="0" y="0"/>
          <a:ext cx="0" cy="0"/>
          <a:chOff x="0" y="0"/>
          <a:chExt cx="0" cy="0"/>
        </a:xfrm>
      </p:grpSpPr>
      <p:sp>
        <p:nvSpPr>
          <p:cNvPr id="240" name="Shape 24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1" name="Shape 24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42" name="Shape 242"/>
          <p:cNvSpPr>
            <a:spLocks noGrp="1"/>
          </p:cNvSpPr>
          <p:nvPr>
            <p:ph type="pic" idx="2"/>
          </p:nvPr>
        </p:nvSpPr>
        <p:spPr>
          <a:xfrm>
            <a:off x="1028699" y="701675"/>
            <a:ext cx="4151313" cy="16192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3" name="Shape 243"/>
          <p:cNvSpPr>
            <a:spLocks noGrp="1"/>
          </p:cNvSpPr>
          <p:nvPr>
            <p:ph type="pic" idx="3"/>
          </p:nvPr>
        </p:nvSpPr>
        <p:spPr>
          <a:xfrm>
            <a:off x="1028698" y="2438400"/>
            <a:ext cx="4151313" cy="16192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4" name="Shape 244"/>
          <p:cNvSpPr>
            <a:spLocks noGrp="1"/>
          </p:cNvSpPr>
          <p:nvPr>
            <p:ph type="pic" idx="4"/>
          </p:nvPr>
        </p:nvSpPr>
        <p:spPr>
          <a:xfrm>
            <a:off x="1028697" y="4175125"/>
            <a:ext cx="4151313" cy="16192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37396815"/>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matchingName="Portfolio #19">
  <p:cSld name="Portfolio #19">
    <p:spTree>
      <p:nvGrpSpPr>
        <p:cNvPr id="1" name="Shape 245"/>
        <p:cNvGrpSpPr/>
        <p:nvPr/>
      </p:nvGrpSpPr>
      <p:grpSpPr>
        <a:xfrm>
          <a:off x="0" y="0"/>
          <a:ext cx="0" cy="0"/>
          <a:chOff x="0" y="0"/>
          <a:chExt cx="0" cy="0"/>
        </a:xfrm>
      </p:grpSpPr>
      <p:sp>
        <p:nvSpPr>
          <p:cNvPr id="246" name="Shape 24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7" name="Shape 24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48" name="Shape 248"/>
          <p:cNvSpPr>
            <a:spLocks noGrp="1"/>
          </p:cNvSpPr>
          <p:nvPr>
            <p:ph type="pic" idx="2"/>
          </p:nvPr>
        </p:nvSpPr>
        <p:spPr>
          <a:xfrm>
            <a:off x="6096000" y="685799"/>
            <a:ext cx="5067300" cy="1800225"/>
          </a:xfrm>
          <a:prstGeom prst="roundRect">
            <a:avLst>
              <a:gd name="adj" fmla="val 303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9" name="Shape 249"/>
          <p:cNvSpPr>
            <a:spLocks noGrp="1"/>
          </p:cNvSpPr>
          <p:nvPr>
            <p:ph type="pic" idx="3"/>
          </p:nvPr>
        </p:nvSpPr>
        <p:spPr>
          <a:xfrm>
            <a:off x="8648700" y="2514600"/>
            <a:ext cx="2514600" cy="1831975"/>
          </a:xfrm>
          <a:prstGeom prst="roundRect">
            <a:avLst>
              <a:gd name="adj" fmla="val 303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0" name="Shape 250"/>
          <p:cNvSpPr/>
          <p:nvPr/>
        </p:nvSpPr>
        <p:spPr>
          <a:xfrm>
            <a:off x="6095999" y="2514600"/>
            <a:ext cx="2514600" cy="3276600"/>
          </a:xfrm>
          <a:prstGeom prst="roundRect">
            <a:avLst>
              <a:gd name="adj" fmla="val 1919"/>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Shape 251"/>
          <p:cNvSpPr/>
          <p:nvPr/>
        </p:nvSpPr>
        <p:spPr>
          <a:xfrm>
            <a:off x="8648700" y="4380609"/>
            <a:ext cx="2514600" cy="1410591"/>
          </a:xfrm>
          <a:prstGeom prst="roundRect">
            <a:avLst>
              <a:gd name="adj" fmla="val 1919"/>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30263729"/>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matchingName="Portfolio #20">
  <p:cSld name="Portfolio #20">
    <p:spTree>
      <p:nvGrpSpPr>
        <p:cNvPr id="1" name="Shape 252"/>
        <p:cNvGrpSpPr/>
        <p:nvPr/>
      </p:nvGrpSpPr>
      <p:grpSpPr>
        <a:xfrm>
          <a:off x="0" y="0"/>
          <a:ext cx="0" cy="0"/>
          <a:chOff x="0" y="0"/>
          <a:chExt cx="0" cy="0"/>
        </a:xfrm>
      </p:grpSpPr>
      <p:sp>
        <p:nvSpPr>
          <p:cNvPr id="253" name="Shape 25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4" name="Shape 25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55" name="Shape 255"/>
          <p:cNvSpPr/>
          <p:nvPr/>
        </p:nvSpPr>
        <p:spPr>
          <a:xfrm>
            <a:off x="7006856" y="3455579"/>
            <a:ext cx="2647507" cy="2335621"/>
          </a:xfrm>
          <a:prstGeom prst="roundRect">
            <a:avLst>
              <a:gd name="adj" fmla="val 1047"/>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6" name="Shape 256"/>
          <p:cNvSpPr/>
          <p:nvPr/>
        </p:nvSpPr>
        <p:spPr>
          <a:xfrm>
            <a:off x="9686257" y="3455579"/>
            <a:ext cx="1477043" cy="2335621"/>
          </a:xfrm>
          <a:prstGeom prst="roundRect">
            <a:avLst>
              <a:gd name="adj" fmla="val 104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Shape 257"/>
          <p:cNvSpPr>
            <a:spLocks noGrp="1"/>
          </p:cNvSpPr>
          <p:nvPr>
            <p:ph type="pic" idx="2"/>
          </p:nvPr>
        </p:nvSpPr>
        <p:spPr>
          <a:xfrm>
            <a:off x="7006856" y="701675"/>
            <a:ext cx="4156444" cy="2727325"/>
          </a:xfrm>
          <a:prstGeom prst="roundRect">
            <a:avLst>
              <a:gd name="adj" fmla="val 226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553412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matchingName="Dashboard #1">
  <p:cSld name="Dashboard #1">
    <p:spTree>
      <p:nvGrpSpPr>
        <p:cNvPr id="1" name="Shape 258"/>
        <p:cNvGrpSpPr/>
        <p:nvPr/>
      </p:nvGrpSpPr>
      <p:grpSpPr>
        <a:xfrm>
          <a:off x="0" y="0"/>
          <a:ext cx="0" cy="0"/>
          <a:chOff x="0" y="0"/>
          <a:chExt cx="0" cy="0"/>
        </a:xfrm>
      </p:grpSpPr>
      <p:sp>
        <p:nvSpPr>
          <p:cNvPr id="259" name="Shape 25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0" name="Shape 26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61" name="Shape 261"/>
          <p:cNvSpPr>
            <a:spLocks noGrp="1"/>
          </p:cNvSpPr>
          <p:nvPr>
            <p:ph type="pic" idx="2"/>
          </p:nvPr>
        </p:nvSpPr>
        <p:spPr>
          <a:xfrm>
            <a:off x="6178550" y="685800"/>
            <a:ext cx="3100388" cy="3676650"/>
          </a:xfrm>
          <a:prstGeom prst="roundRect">
            <a:avLst>
              <a:gd name="adj" fmla="val 134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2" name="Shape 262"/>
          <p:cNvSpPr>
            <a:spLocks noGrp="1"/>
          </p:cNvSpPr>
          <p:nvPr>
            <p:ph type="pic" idx="3"/>
          </p:nvPr>
        </p:nvSpPr>
        <p:spPr>
          <a:xfrm>
            <a:off x="1793874" y="685800"/>
            <a:ext cx="4297363" cy="2743200"/>
          </a:xfrm>
          <a:prstGeom prst="roundRect">
            <a:avLst>
              <a:gd name="adj" fmla="val 1887"/>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3" name="Shape 263"/>
          <p:cNvSpPr>
            <a:spLocks noGrp="1"/>
          </p:cNvSpPr>
          <p:nvPr>
            <p:ph type="pic" idx="4"/>
          </p:nvPr>
        </p:nvSpPr>
        <p:spPr>
          <a:xfrm>
            <a:off x="1028700" y="3496441"/>
            <a:ext cx="3236913" cy="2296347"/>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317982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Portfolio #20">
  <p:cSld name="Portfolio #20">
    <p:spTree>
      <p:nvGrpSpPr>
        <p:cNvPr id="1" name="Shape 298"/>
        <p:cNvGrpSpPr/>
        <p:nvPr/>
      </p:nvGrpSpPr>
      <p:grpSpPr>
        <a:xfrm>
          <a:off x="0" y="0"/>
          <a:ext cx="0" cy="0"/>
          <a:chOff x="0" y="0"/>
          <a:chExt cx="0" cy="0"/>
        </a:xfrm>
      </p:grpSpPr>
      <p:sp>
        <p:nvSpPr>
          <p:cNvPr id="299" name="Shape 29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00" name="Shape 30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01" name="Shape 301"/>
          <p:cNvSpPr/>
          <p:nvPr/>
        </p:nvSpPr>
        <p:spPr>
          <a:xfrm>
            <a:off x="7006856" y="3455579"/>
            <a:ext cx="2647507" cy="2335621"/>
          </a:xfrm>
          <a:prstGeom prst="roundRect">
            <a:avLst>
              <a:gd name="adj" fmla="val 1047"/>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302" name="Shape 302"/>
          <p:cNvSpPr/>
          <p:nvPr/>
        </p:nvSpPr>
        <p:spPr>
          <a:xfrm>
            <a:off x="9686257" y="3455579"/>
            <a:ext cx="1477043" cy="2335621"/>
          </a:xfrm>
          <a:prstGeom prst="roundRect">
            <a:avLst>
              <a:gd name="adj" fmla="val 1047"/>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303" name="Shape 303"/>
          <p:cNvSpPr>
            <a:spLocks noGrp="1"/>
          </p:cNvSpPr>
          <p:nvPr>
            <p:ph type="pic" idx="2"/>
          </p:nvPr>
        </p:nvSpPr>
        <p:spPr>
          <a:xfrm>
            <a:off x="7006857" y="701675"/>
            <a:ext cx="4156444" cy="2727325"/>
          </a:xfrm>
          <a:prstGeom prst="roundRect">
            <a:avLst>
              <a:gd name="adj" fmla="val 226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35137149"/>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matchingName="Dashboard #2">
  <p:cSld name="Dashboard #2">
    <p:spTree>
      <p:nvGrpSpPr>
        <p:cNvPr id="1" name="Shape 264"/>
        <p:cNvGrpSpPr/>
        <p:nvPr/>
      </p:nvGrpSpPr>
      <p:grpSpPr>
        <a:xfrm>
          <a:off x="0" y="0"/>
          <a:ext cx="0" cy="0"/>
          <a:chOff x="0" y="0"/>
          <a:chExt cx="0" cy="0"/>
        </a:xfrm>
      </p:grpSpPr>
      <p:sp>
        <p:nvSpPr>
          <p:cNvPr id="265" name="Shape 26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6" name="Shape 26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67" name="Shape 267"/>
          <p:cNvSpPr>
            <a:spLocks noGrp="1"/>
          </p:cNvSpPr>
          <p:nvPr>
            <p:ph type="pic" idx="2"/>
          </p:nvPr>
        </p:nvSpPr>
        <p:spPr>
          <a:xfrm>
            <a:off x="1038225" y="3498850"/>
            <a:ext cx="3236913" cy="2668588"/>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8" name="Shape 268"/>
          <p:cNvSpPr>
            <a:spLocks noGrp="1"/>
          </p:cNvSpPr>
          <p:nvPr>
            <p:ph type="pic" idx="3"/>
          </p:nvPr>
        </p:nvSpPr>
        <p:spPr>
          <a:xfrm>
            <a:off x="6162675" y="682625"/>
            <a:ext cx="2360613" cy="2743200"/>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9" name="Shape 269"/>
          <p:cNvSpPr>
            <a:spLocks noGrp="1"/>
          </p:cNvSpPr>
          <p:nvPr>
            <p:ph type="pic" idx="4"/>
          </p:nvPr>
        </p:nvSpPr>
        <p:spPr>
          <a:xfrm>
            <a:off x="8597900" y="3498850"/>
            <a:ext cx="2570163" cy="2668588"/>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7125926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matchingName="Chart Image">
  <p:cSld name="Chart Image">
    <p:spTree>
      <p:nvGrpSpPr>
        <p:cNvPr id="1" name="Shape 270"/>
        <p:cNvGrpSpPr/>
        <p:nvPr/>
      </p:nvGrpSpPr>
      <p:grpSpPr>
        <a:xfrm>
          <a:off x="0" y="0"/>
          <a:ext cx="0" cy="0"/>
          <a:chOff x="0" y="0"/>
          <a:chExt cx="0" cy="0"/>
        </a:xfrm>
      </p:grpSpPr>
      <p:sp>
        <p:nvSpPr>
          <p:cNvPr id="271" name="Shape 27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2" name="Shape 27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73" name="Shape 273"/>
          <p:cNvSpPr>
            <a:spLocks noGrp="1"/>
          </p:cNvSpPr>
          <p:nvPr>
            <p:ph type="pic" idx="2"/>
          </p:nvPr>
        </p:nvSpPr>
        <p:spPr>
          <a:xfrm>
            <a:off x="1031494" y="4664076"/>
            <a:ext cx="1133856" cy="1133856"/>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4" name="Shape 274"/>
          <p:cNvSpPr>
            <a:spLocks noGrp="1"/>
          </p:cNvSpPr>
          <p:nvPr>
            <p:ph type="pic" idx="3"/>
          </p:nvPr>
        </p:nvSpPr>
        <p:spPr>
          <a:xfrm>
            <a:off x="4589202" y="4664076"/>
            <a:ext cx="1133856" cy="1133856"/>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8301999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matchingName="Testiminiolas">
  <p:cSld name="Testiminiolas">
    <p:spTree>
      <p:nvGrpSpPr>
        <p:cNvPr id="1" name="Shape 275"/>
        <p:cNvGrpSpPr/>
        <p:nvPr/>
      </p:nvGrpSpPr>
      <p:grpSpPr>
        <a:xfrm>
          <a:off x="0" y="0"/>
          <a:ext cx="0" cy="0"/>
          <a:chOff x="0" y="0"/>
          <a:chExt cx="0" cy="0"/>
        </a:xfrm>
      </p:grpSpPr>
      <p:sp>
        <p:nvSpPr>
          <p:cNvPr id="276" name="Shape 27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7" name="Shape 27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78" name="Shape 278"/>
          <p:cNvSpPr>
            <a:spLocks noGrp="1"/>
          </p:cNvSpPr>
          <p:nvPr>
            <p:ph type="pic" idx="2"/>
          </p:nvPr>
        </p:nvSpPr>
        <p:spPr>
          <a:xfrm>
            <a:off x="1028700" y="685800"/>
            <a:ext cx="101346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13673949"/>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matchingName="Mock Up #1">
  <p:cSld name="Mock Up #1">
    <p:spTree>
      <p:nvGrpSpPr>
        <p:cNvPr id="1" name="Shape 279"/>
        <p:cNvGrpSpPr/>
        <p:nvPr/>
      </p:nvGrpSpPr>
      <p:grpSpPr>
        <a:xfrm>
          <a:off x="0" y="0"/>
          <a:ext cx="0" cy="0"/>
          <a:chOff x="0" y="0"/>
          <a:chExt cx="0" cy="0"/>
        </a:xfrm>
      </p:grpSpPr>
      <p:sp>
        <p:nvSpPr>
          <p:cNvPr id="280" name="Shape 2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1" name="Shape 28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82" name="Shape 282"/>
          <p:cNvSpPr>
            <a:spLocks noGrp="1"/>
          </p:cNvSpPr>
          <p:nvPr>
            <p:ph type="pic" idx="2"/>
          </p:nvPr>
        </p:nvSpPr>
        <p:spPr>
          <a:xfrm>
            <a:off x="8674247" y="2339974"/>
            <a:ext cx="2362200" cy="31353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3" name="Shape 283"/>
          <p:cNvSpPr>
            <a:spLocks noGrp="1"/>
          </p:cNvSpPr>
          <p:nvPr>
            <p:ph type="pic" idx="3"/>
          </p:nvPr>
        </p:nvSpPr>
        <p:spPr>
          <a:xfrm>
            <a:off x="5985022" y="3306763"/>
            <a:ext cx="3170238" cy="23606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79366063"/>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matchingName="Mock Up #2">
  <p:cSld name="Mock Up #2">
    <p:spTree>
      <p:nvGrpSpPr>
        <p:cNvPr id="1" name="Shape 284"/>
        <p:cNvGrpSpPr/>
        <p:nvPr/>
      </p:nvGrpSpPr>
      <p:grpSpPr>
        <a:xfrm>
          <a:off x="0" y="0"/>
          <a:ext cx="0" cy="0"/>
          <a:chOff x="0" y="0"/>
          <a:chExt cx="0" cy="0"/>
        </a:xfrm>
      </p:grpSpPr>
      <p:sp>
        <p:nvSpPr>
          <p:cNvPr id="285" name="Shape 28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6" name="Shape 28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87" name="Shape 287"/>
          <p:cNvSpPr>
            <a:spLocks noGrp="1"/>
          </p:cNvSpPr>
          <p:nvPr>
            <p:ph type="pic" idx="2"/>
          </p:nvPr>
        </p:nvSpPr>
        <p:spPr>
          <a:xfrm>
            <a:off x="1152524" y="2681288"/>
            <a:ext cx="4943475" cy="3109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73313432"/>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matchingName="Mock Up #3">
  <p:cSld name="Mock Up #3">
    <p:spTree>
      <p:nvGrpSpPr>
        <p:cNvPr id="1" name="Shape 288"/>
        <p:cNvGrpSpPr/>
        <p:nvPr/>
      </p:nvGrpSpPr>
      <p:grpSpPr>
        <a:xfrm>
          <a:off x="0" y="0"/>
          <a:ext cx="0" cy="0"/>
          <a:chOff x="0" y="0"/>
          <a:chExt cx="0" cy="0"/>
        </a:xfrm>
      </p:grpSpPr>
      <p:sp>
        <p:nvSpPr>
          <p:cNvPr id="289" name="Shape 28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0" name="Shape 29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91" name="Shape 291"/>
          <p:cNvSpPr>
            <a:spLocks noGrp="1"/>
          </p:cNvSpPr>
          <p:nvPr>
            <p:ph type="pic" idx="2"/>
          </p:nvPr>
        </p:nvSpPr>
        <p:spPr>
          <a:xfrm>
            <a:off x="6816725" y="2211388"/>
            <a:ext cx="4208463" cy="2541587"/>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5846249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matchingName="Mock Up #4">
  <p:cSld name="Mock Up #4">
    <p:spTree>
      <p:nvGrpSpPr>
        <p:cNvPr id="1" name="Shape 292"/>
        <p:cNvGrpSpPr/>
        <p:nvPr/>
      </p:nvGrpSpPr>
      <p:grpSpPr>
        <a:xfrm>
          <a:off x="0" y="0"/>
          <a:ext cx="0" cy="0"/>
          <a:chOff x="0" y="0"/>
          <a:chExt cx="0" cy="0"/>
        </a:xfrm>
      </p:grpSpPr>
      <p:sp>
        <p:nvSpPr>
          <p:cNvPr id="293" name="Shape 29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4" name="Shape 29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95" name="Shape 295"/>
          <p:cNvSpPr>
            <a:spLocks noGrp="1"/>
          </p:cNvSpPr>
          <p:nvPr>
            <p:ph type="pic" idx="2"/>
          </p:nvPr>
        </p:nvSpPr>
        <p:spPr>
          <a:xfrm>
            <a:off x="6861175" y="2692400"/>
            <a:ext cx="3910013" cy="29527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98329216"/>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matchingName="Mock Up #5">
  <p:cSld name="Mock Up #5">
    <p:spTree>
      <p:nvGrpSpPr>
        <p:cNvPr id="1" name="Shape 296"/>
        <p:cNvGrpSpPr/>
        <p:nvPr/>
      </p:nvGrpSpPr>
      <p:grpSpPr>
        <a:xfrm>
          <a:off x="0" y="0"/>
          <a:ext cx="0" cy="0"/>
          <a:chOff x="0" y="0"/>
          <a:chExt cx="0" cy="0"/>
        </a:xfrm>
      </p:grpSpPr>
      <p:sp>
        <p:nvSpPr>
          <p:cNvPr id="297" name="Shape 29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8" name="Shape 29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99" name="Shape 299"/>
          <p:cNvSpPr>
            <a:spLocks noGrp="1"/>
          </p:cNvSpPr>
          <p:nvPr>
            <p:ph type="pic" idx="2"/>
          </p:nvPr>
        </p:nvSpPr>
        <p:spPr>
          <a:xfrm>
            <a:off x="5487988" y="863600"/>
            <a:ext cx="4941887" cy="313213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0" name="Shape 300"/>
          <p:cNvSpPr>
            <a:spLocks noGrp="1"/>
          </p:cNvSpPr>
          <p:nvPr>
            <p:ph type="pic" idx="3"/>
          </p:nvPr>
        </p:nvSpPr>
        <p:spPr>
          <a:xfrm>
            <a:off x="8796338" y="2471738"/>
            <a:ext cx="2346325" cy="30257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44721089"/>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matchingName="Mock Up #6">
  <p:cSld name="Mock Up #6">
    <p:spTree>
      <p:nvGrpSpPr>
        <p:cNvPr id="1" name="Shape 301"/>
        <p:cNvGrpSpPr/>
        <p:nvPr/>
      </p:nvGrpSpPr>
      <p:grpSpPr>
        <a:xfrm>
          <a:off x="0" y="0"/>
          <a:ext cx="0" cy="0"/>
          <a:chOff x="0" y="0"/>
          <a:chExt cx="0" cy="0"/>
        </a:xfrm>
      </p:grpSpPr>
      <p:sp>
        <p:nvSpPr>
          <p:cNvPr id="302" name="Shape 30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3" name="Shape 30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04" name="Shape 304"/>
          <p:cNvSpPr>
            <a:spLocks noGrp="1"/>
          </p:cNvSpPr>
          <p:nvPr>
            <p:ph type="pic" idx="2"/>
          </p:nvPr>
        </p:nvSpPr>
        <p:spPr>
          <a:xfrm>
            <a:off x="6711951" y="2181225"/>
            <a:ext cx="4281488" cy="258603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97234622"/>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matchingName="Mock Up #7">
  <p:cSld name="Mock Up #7">
    <p:spTree>
      <p:nvGrpSpPr>
        <p:cNvPr id="1" name="Shape 305"/>
        <p:cNvGrpSpPr/>
        <p:nvPr/>
      </p:nvGrpSpPr>
      <p:grpSpPr>
        <a:xfrm>
          <a:off x="0" y="0"/>
          <a:ext cx="0" cy="0"/>
          <a:chOff x="0" y="0"/>
          <a:chExt cx="0" cy="0"/>
        </a:xfrm>
      </p:grpSpPr>
      <p:sp>
        <p:nvSpPr>
          <p:cNvPr id="306" name="Shape 30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7" name="Shape 30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08" name="Shape 308"/>
          <p:cNvSpPr>
            <a:spLocks noGrp="1"/>
          </p:cNvSpPr>
          <p:nvPr>
            <p:ph type="pic" idx="2"/>
          </p:nvPr>
        </p:nvSpPr>
        <p:spPr>
          <a:xfrm>
            <a:off x="5429250" y="2217738"/>
            <a:ext cx="5106988" cy="31940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9" name="Shape 309"/>
          <p:cNvSpPr>
            <a:spLocks noGrp="1"/>
          </p:cNvSpPr>
          <p:nvPr>
            <p:ph type="pic" idx="3"/>
          </p:nvPr>
        </p:nvSpPr>
        <p:spPr>
          <a:xfrm>
            <a:off x="4273550" y="3171825"/>
            <a:ext cx="1854200" cy="2438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67887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Dashboard #1">
  <p:cSld name="Dashboard #1">
    <p:spTree>
      <p:nvGrpSpPr>
        <p:cNvPr id="1" name="Shape 304"/>
        <p:cNvGrpSpPr/>
        <p:nvPr/>
      </p:nvGrpSpPr>
      <p:grpSpPr>
        <a:xfrm>
          <a:off x="0" y="0"/>
          <a:ext cx="0" cy="0"/>
          <a:chOff x="0" y="0"/>
          <a:chExt cx="0" cy="0"/>
        </a:xfrm>
      </p:grpSpPr>
      <p:sp>
        <p:nvSpPr>
          <p:cNvPr id="305" name="Shape 30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06" name="Shape 30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07" name="Shape 307"/>
          <p:cNvSpPr>
            <a:spLocks noGrp="1"/>
          </p:cNvSpPr>
          <p:nvPr>
            <p:ph type="pic" idx="2"/>
          </p:nvPr>
        </p:nvSpPr>
        <p:spPr>
          <a:xfrm>
            <a:off x="6178551" y="685800"/>
            <a:ext cx="3100388" cy="3676651"/>
          </a:xfrm>
          <a:prstGeom prst="roundRect">
            <a:avLst>
              <a:gd name="adj" fmla="val 134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08" name="Shape 308"/>
          <p:cNvSpPr>
            <a:spLocks noGrp="1"/>
          </p:cNvSpPr>
          <p:nvPr>
            <p:ph type="pic" idx="3"/>
          </p:nvPr>
        </p:nvSpPr>
        <p:spPr>
          <a:xfrm>
            <a:off x="1793875" y="685800"/>
            <a:ext cx="4297363" cy="2743200"/>
          </a:xfrm>
          <a:prstGeom prst="roundRect">
            <a:avLst>
              <a:gd name="adj" fmla="val 1887"/>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09" name="Shape 309"/>
          <p:cNvSpPr>
            <a:spLocks noGrp="1"/>
          </p:cNvSpPr>
          <p:nvPr>
            <p:ph type="pic" idx="4"/>
          </p:nvPr>
        </p:nvSpPr>
        <p:spPr>
          <a:xfrm>
            <a:off x="1028701" y="3496441"/>
            <a:ext cx="3236913" cy="2296347"/>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35629182"/>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matchingName="Mock Up #8">
  <p:cSld name="Mock Up #8">
    <p:spTree>
      <p:nvGrpSpPr>
        <p:cNvPr id="1" name="Shape 310"/>
        <p:cNvGrpSpPr/>
        <p:nvPr/>
      </p:nvGrpSpPr>
      <p:grpSpPr>
        <a:xfrm>
          <a:off x="0" y="0"/>
          <a:ext cx="0" cy="0"/>
          <a:chOff x="0" y="0"/>
          <a:chExt cx="0" cy="0"/>
        </a:xfrm>
      </p:grpSpPr>
      <p:sp>
        <p:nvSpPr>
          <p:cNvPr id="311" name="Shape 311"/>
          <p:cNvSpPr/>
          <p:nvPr/>
        </p:nvSpPr>
        <p:spPr>
          <a:xfrm>
            <a:off x="0" y="2997819"/>
            <a:ext cx="12192000" cy="3860181"/>
          </a:xfrm>
          <a:prstGeom prst="rect">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Shape 3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3" name="Shape 31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14" name="Shape 314"/>
          <p:cNvSpPr>
            <a:spLocks noGrp="1"/>
          </p:cNvSpPr>
          <p:nvPr>
            <p:ph type="pic" idx="2"/>
          </p:nvPr>
        </p:nvSpPr>
        <p:spPr>
          <a:xfrm>
            <a:off x="1457324" y="1338335"/>
            <a:ext cx="4443413" cy="33385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5" name="Shape 315"/>
          <p:cNvSpPr>
            <a:spLocks noGrp="1"/>
          </p:cNvSpPr>
          <p:nvPr>
            <p:ph type="pic" idx="3"/>
          </p:nvPr>
        </p:nvSpPr>
        <p:spPr>
          <a:xfrm>
            <a:off x="4410074" y="2976563"/>
            <a:ext cx="1363663"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72174460"/>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matchingName="Mock Up #9">
  <p:cSld name="Mock Up #9">
    <p:spTree>
      <p:nvGrpSpPr>
        <p:cNvPr id="1" name="Shape 316"/>
        <p:cNvGrpSpPr/>
        <p:nvPr/>
      </p:nvGrpSpPr>
      <p:grpSpPr>
        <a:xfrm>
          <a:off x="0" y="0"/>
          <a:ext cx="0" cy="0"/>
          <a:chOff x="0" y="0"/>
          <a:chExt cx="0" cy="0"/>
        </a:xfrm>
      </p:grpSpPr>
      <p:sp>
        <p:nvSpPr>
          <p:cNvPr id="317" name="Shape 31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8" name="Shape 31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19" name="Shape 319"/>
          <p:cNvSpPr>
            <a:spLocks noGrp="1"/>
          </p:cNvSpPr>
          <p:nvPr>
            <p:ph type="pic" idx="2"/>
          </p:nvPr>
        </p:nvSpPr>
        <p:spPr>
          <a:xfrm>
            <a:off x="1174750" y="2644775"/>
            <a:ext cx="3736975" cy="227806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12980463"/>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matchingName="Mock Up #10">
  <p:cSld name="Mock Up #10">
    <p:spTree>
      <p:nvGrpSpPr>
        <p:cNvPr id="1" name="Shape 320"/>
        <p:cNvGrpSpPr/>
        <p:nvPr/>
      </p:nvGrpSpPr>
      <p:grpSpPr>
        <a:xfrm>
          <a:off x="0" y="0"/>
          <a:ext cx="0" cy="0"/>
          <a:chOff x="0" y="0"/>
          <a:chExt cx="0" cy="0"/>
        </a:xfrm>
      </p:grpSpPr>
      <p:sp>
        <p:nvSpPr>
          <p:cNvPr id="321" name="Shape 32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2" name="Shape 32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23" name="Shape 323"/>
          <p:cNvSpPr>
            <a:spLocks noGrp="1"/>
          </p:cNvSpPr>
          <p:nvPr>
            <p:ph type="pic" idx="2"/>
          </p:nvPr>
        </p:nvSpPr>
        <p:spPr>
          <a:xfrm>
            <a:off x="5081588" y="2809875"/>
            <a:ext cx="2041525" cy="267652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9124951"/>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matchingName="Contact Us">
  <p:cSld name="Contact Us">
    <p:spTree>
      <p:nvGrpSpPr>
        <p:cNvPr id="1" name="Shape 324"/>
        <p:cNvGrpSpPr/>
        <p:nvPr/>
      </p:nvGrpSpPr>
      <p:grpSpPr>
        <a:xfrm>
          <a:off x="0" y="0"/>
          <a:ext cx="0" cy="0"/>
          <a:chOff x="0" y="0"/>
          <a:chExt cx="0" cy="0"/>
        </a:xfrm>
      </p:grpSpPr>
      <p:sp>
        <p:nvSpPr>
          <p:cNvPr id="325" name="Shape 32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6" name="Shape 32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27" name="Shape 327"/>
          <p:cNvSpPr>
            <a:spLocks noGrp="1"/>
          </p:cNvSpPr>
          <p:nvPr>
            <p:ph type="pic" idx="2"/>
          </p:nvPr>
        </p:nvSpPr>
        <p:spPr>
          <a:xfrm>
            <a:off x="1028700" y="685800"/>
            <a:ext cx="50673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55653670"/>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matchingName="Full Image">
  <p:cSld name="Full Image">
    <p:spTree>
      <p:nvGrpSpPr>
        <p:cNvPr id="1" name="Shape 328"/>
        <p:cNvGrpSpPr/>
        <p:nvPr/>
      </p:nvGrpSpPr>
      <p:grpSpPr>
        <a:xfrm>
          <a:off x="0" y="0"/>
          <a:ext cx="0" cy="0"/>
          <a:chOff x="0" y="0"/>
          <a:chExt cx="0" cy="0"/>
        </a:xfrm>
      </p:grpSpPr>
      <p:sp>
        <p:nvSpPr>
          <p:cNvPr id="329" name="Shape 3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0" name="Shape 33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31" name="Shape 331"/>
          <p:cNvSpPr>
            <a:spLocks noGrp="1"/>
          </p:cNvSpPr>
          <p:nvPr>
            <p:ph type="pic" idx="2"/>
          </p:nvPr>
        </p:nvSpPr>
        <p:spPr>
          <a:xfrm>
            <a:off x="0" y="0"/>
            <a:ext cx="1219200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23771615"/>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651"/>
        <p:cNvGrpSpPr/>
        <p:nvPr/>
      </p:nvGrpSpPr>
      <p:grpSpPr>
        <a:xfrm>
          <a:off x="0" y="0"/>
          <a:ext cx="0" cy="0"/>
          <a:chOff x="0" y="0"/>
          <a:chExt cx="0" cy="0"/>
        </a:xfrm>
      </p:grpSpPr>
      <p:sp>
        <p:nvSpPr>
          <p:cNvPr id="652" name="Shape 65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3" name="Shape 653"/>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54" name="Shape 654"/>
          <p:cNvSpPr>
            <a:spLocks noGrp="1"/>
          </p:cNvSpPr>
          <p:nvPr>
            <p:ph type="pic" idx="2"/>
          </p:nvPr>
        </p:nvSpPr>
        <p:spPr>
          <a:xfrm>
            <a:off x="0" y="0"/>
            <a:ext cx="1219200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53590101"/>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matchingName="Header Image">
  <p:cSld name="Header Image">
    <p:spTree>
      <p:nvGrpSpPr>
        <p:cNvPr id="1" name="Shape 655"/>
        <p:cNvGrpSpPr/>
        <p:nvPr/>
      </p:nvGrpSpPr>
      <p:grpSpPr>
        <a:xfrm>
          <a:off x="0" y="0"/>
          <a:ext cx="0" cy="0"/>
          <a:chOff x="0" y="0"/>
          <a:chExt cx="0" cy="0"/>
        </a:xfrm>
      </p:grpSpPr>
      <p:sp>
        <p:nvSpPr>
          <p:cNvPr id="656" name="Shape 65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7" name="Shape 657"/>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58" name="Shape 658"/>
          <p:cNvSpPr>
            <a:spLocks noGrp="1"/>
          </p:cNvSpPr>
          <p:nvPr>
            <p:ph type="pic" idx="2"/>
          </p:nvPr>
        </p:nvSpPr>
        <p:spPr>
          <a:xfrm>
            <a:off x="0" y="0"/>
            <a:ext cx="12192000"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22957599"/>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matchingName="Single Image">
  <p:cSld name="Single Image">
    <p:spTree>
      <p:nvGrpSpPr>
        <p:cNvPr id="1" name="Shape 659"/>
        <p:cNvGrpSpPr/>
        <p:nvPr/>
      </p:nvGrpSpPr>
      <p:grpSpPr>
        <a:xfrm>
          <a:off x="0" y="0"/>
          <a:ext cx="0" cy="0"/>
          <a:chOff x="0" y="0"/>
          <a:chExt cx="0" cy="0"/>
        </a:xfrm>
      </p:grpSpPr>
      <p:sp>
        <p:nvSpPr>
          <p:cNvPr id="660" name="Shape 66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1" name="Shape 66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62" name="Shape 662"/>
          <p:cNvSpPr>
            <a:spLocks noGrp="1"/>
          </p:cNvSpPr>
          <p:nvPr>
            <p:ph type="pic" idx="2"/>
          </p:nvPr>
        </p:nvSpPr>
        <p:spPr>
          <a:xfrm>
            <a:off x="1028700" y="2514600"/>
            <a:ext cx="5067300" cy="3273600"/>
          </a:xfrm>
          <a:prstGeom prst="roundRect">
            <a:avLst>
              <a:gd name="adj" fmla="val 93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83097907"/>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matchingName="Team Work #1">
  <p:cSld name="Team Work #1">
    <p:spTree>
      <p:nvGrpSpPr>
        <p:cNvPr id="1" name="Shape 663"/>
        <p:cNvGrpSpPr/>
        <p:nvPr/>
      </p:nvGrpSpPr>
      <p:grpSpPr>
        <a:xfrm>
          <a:off x="0" y="0"/>
          <a:ext cx="0" cy="0"/>
          <a:chOff x="0" y="0"/>
          <a:chExt cx="0" cy="0"/>
        </a:xfrm>
      </p:grpSpPr>
      <p:sp>
        <p:nvSpPr>
          <p:cNvPr id="664" name="Shape 66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5" name="Shape 66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66" name="Shape 666"/>
          <p:cNvSpPr/>
          <p:nvPr/>
        </p:nvSpPr>
        <p:spPr>
          <a:xfrm>
            <a:off x="8693888" y="3429000"/>
            <a:ext cx="2469300" cy="23622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7" name="Shape 667"/>
          <p:cNvSpPr/>
          <p:nvPr/>
        </p:nvSpPr>
        <p:spPr>
          <a:xfrm>
            <a:off x="3583763" y="3429000"/>
            <a:ext cx="2469300" cy="236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8" name="Shape 668"/>
          <p:cNvSpPr>
            <a:spLocks noGrp="1"/>
          </p:cNvSpPr>
          <p:nvPr>
            <p:ph type="pic" idx="2"/>
          </p:nvPr>
        </p:nvSpPr>
        <p:spPr>
          <a:xfrm>
            <a:off x="1028700" y="3429000"/>
            <a:ext cx="2469000" cy="2359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9" name="Shape 669"/>
          <p:cNvSpPr>
            <a:spLocks noGrp="1"/>
          </p:cNvSpPr>
          <p:nvPr>
            <p:ph type="pic" idx="3"/>
          </p:nvPr>
        </p:nvSpPr>
        <p:spPr>
          <a:xfrm>
            <a:off x="6138863" y="3429000"/>
            <a:ext cx="2469000" cy="2359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18390299"/>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670"/>
        <p:cNvGrpSpPr/>
        <p:nvPr/>
      </p:nvGrpSpPr>
      <p:grpSpPr>
        <a:xfrm>
          <a:off x="0" y="0"/>
          <a:ext cx="0" cy="0"/>
          <a:chOff x="0" y="0"/>
          <a:chExt cx="0" cy="0"/>
        </a:xfrm>
      </p:grpSpPr>
      <p:sp>
        <p:nvSpPr>
          <p:cNvPr id="671" name="Shape 67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2" name="Shape 67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Tree>
    <p:extLst>
      <p:ext uri="{BB962C8B-B14F-4D97-AF65-F5344CB8AC3E}">
        <p14:creationId xmlns:p14="http://schemas.microsoft.com/office/powerpoint/2010/main" val="1394146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B1DD12-2E83-4E09-B617-55FE99E01685}"/>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C0CAFB5-D347-47BF-8ED9-75819E0BA3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5A2E9B52-5E79-4AE0-A0F2-0B9FB6A7BE70}"/>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3417724-2F2B-4B4E-909B-A71477AB35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F998BF70-A561-47F0-B60B-A860DEDB2E6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A3A540F-B201-4316-B8C7-12369C2C9539}"/>
              </a:ext>
            </a:extLst>
          </p:cNvPr>
          <p:cNvSpPr>
            <a:spLocks noGrp="1"/>
          </p:cNvSpPr>
          <p:nvPr>
            <p:ph type="dt" sz="half" idx="10"/>
          </p:nvPr>
        </p:nvSpPr>
        <p:spPr/>
        <p:txBody>
          <a:bodyPr/>
          <a:lstStyle/>
          <a:p>
            <a:endParaRPr lang="it-IT"/>
          </a:p>
        </p:txBody>
      </p:sp>
      <p:sp>
        <p:nvSpPr>
          <p:cNvPr id="8" name="Segnaposto piè di pagina 7">
            <a:extLst>
              <a:ext uri="{FF2B5EF4-FFF2-40B4-BE49-F238E27FC236}">
                <a16:creationId xmlns:a16="http://schemas.microsoft.com/office/drawing/2014/main" id="{8CF37150-1AFE-4140-AF15-D805674C2AA0}"/>
              </a:ext>
            </a:extLst>
          </p:cNvPr>
          <p:cNvSpPr>
            <a:spLocks noGrp="1"/>
          </p:cNvSpPr>
          <p:nvPr>
            <p:ph type="ftr" sz="quarter" idx="11"/>
          </p:nvPr>
        </p:nvSpPr>
        <p:spPr/>
        <p:txBody>
          <a:bodyPr/>
          <a:lstStyle/>
          <a:p>
            <a:r>
              <a:rPr lang="it-IT"/>
              <a:t>EvoCinema</a:t>
            </a:r>
          </a:p>
        </p:txBody>
      </p:sp>
      <p:sp>
        <p:nvSpPr>
          <p:cNvPr id="9" name="Segnaposto numero diapositiva 8">
            <a:extLst>
              <a:ext uri="{FF2B5EF4-FFF2-40B4-BE49-F238E27FC236}">
                <a16:creationId xmlns:a16="http://schemas.microsoft.com/office/drawing/2014/main" id="{FB2D8AC8-71FD-48B6-834B-015CFAA3C1A1}"/>
              </a:ext>
            </a:extLst>
          </p:cNvPr>
          <p:cNvSpPr>
            <a:spLocks noGrp="1"/>
          </p:cNvSpPr>
          <p:nvPr>
            <p:ph type="sldNum" sz="quarter" idx="12"/>
          </p:nvPr>
        </p:nvSpPr>
        <p:spPr/>
        <p:txBody>
          <a:bodyPr/>
          <a:lstStyle/>
          <a:p>
            <a:fld id="{983C3C40-2F46-4955-94D0-9F6FA11ECEE0}" type="slidenum">
              <a:rPr lang="it-IT" smtClean="0"/>
              <a:t>‹N›</a:t>
            </a:fld>
            <a:endParaRPr lang="it-IT"/>
          </a:p>
        </p:txBody>
      </p:sp>
    </p:spTree>
    <p:extLst>
      <p:ext uri="{BB962C8B-B14F-4D97-AF65-F5344CB8AC3E}">
        <p14:creationId xmlns:p14="http://schemas.microsoft.com/office/powerpoint/2010/main" val="32226241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Dashboard #2">
  <p:cSld name="Dashboard #2">
    <p:spTree>
      <p:nvGrpSpPr>
        <p:cNvPr id="1" name="Shape 310"/>
        <p:cNvGrpSpPr/>
        <p:nvPr/>
      </p:nvGrpSpPr>
      <p:grpSpPr>
        <a:xfrm>
          <a:off x="0" y="0"/>
          <a:ext cx="0" cy="0"/>
          <a:chOff x="0" y="0"/>
          <a:chExt cx="0" cy="0"/>
        </a:xfrm>
      </p:grpSpPr>
      <p:sp>
        <p:nvSpPr>
          <p:cNvPr id="311" name="Shape 31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12" name="Shape 31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13" name="Shape 313"/>
          <p:cNvSpPr>
            <a:spLocks noGrp="1"/>
          </p:cNvSpPr>
          <p:nvPr>
            <p:ph type="pic" idx="2"/>
          </p:nvPr>
        </p:nvSpPr>
        <p:spPr>
          <a:xfrm>
            <a:off x="1038226" y="3498851"/>
            <a:ext cx="3236913" cy="2668588"/>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14" name="Shape 314"/>
          <p:cNvSpPr>
            <a:spLocks noGrp="1"/>
          </p:cNvSpPr>
          <p:nvPr>
            <p:ph type="pic" idx="3"/>
          </p:nvPr>
        </p:nvSpPr>
        <p:spPr>
          <a:xfrm>
            <a:off x="6162675" y="682625"/>
            <a:ext cx="2360613" cy="2743200"/>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15" name="Shape 315"/>
          <p:cNvSpPr>
            <a:spLocks noGrp="1"/>
          </p:cNvSpPr>
          <p:nvPr>
            <p:ph type="pic" idx="4"/>
          </p:nvPr>
        </p:nvSpPr>
        <p:spPr>
          <a:xfrm>
            <a:off x="8597900" y="3498851"/>
            <a:ext cx="2570163" cy="2668588"/>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57189627"/>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matchingName="Single Image #2">
  <p:cSld name="Single Image #2">
    <p:spTree>
      <p:nvGrpSpPr>
        <p:cNvPr id="1" name="Shape 673"/>
        <p:cNvGrpSpPr/>
        <p:nvPr/>
      </p:nvGrpSpPr>
      <p:grpSpPr>
        <a:xfrm>
          <a:off x="0" y="0"/>
          <a:ext cx="0" cy="0"/>
          <a:chOff x="0" y="0"/>
          <a:chExt cx="0" cy="0"/>
        </a:xfrm>
      </p:grpSpPr>
      <p:sp>
        <p:nvSpPr>
          <p:cNvPr id="674" name="Shape 67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5" name="Shape 67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76" name="Shape 676"/>
          <p:cNvSpPr>
            <a:spLocks noGrp="1"/>
          </p:cNvSpPr>
          <p:nvPr>
            <p:ph type="pic" idx="2"/>
          </p:nvPr>
        </p:nvSpPr>
        <p:spPr>
          <a:xfrm>
            <a:off x="6096000" y="3994150"/>
            <a:ext cx="5061000" cy="1797000"/>
          </a:xfrm>
          <a:prstGeom prst="roundRect">
            <a:avLst>
              <a:gd name="adj" fmla="val 2630"/>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74899735"/>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matchingName="Team Work #2">
  <p:cSld name="Team Work #2">
    <p:spTree>
      <p:nvGrpSpPr>
        <p:cNvPr id="1" name="Shape 677"/>
        <p:cNvGrpSpPr/>
        <p:nvPr/>
      </p:nvGrpSpPr>
      <p:grpSpPr>
        <a:xfrm>
          <a:off x="0" y="0"/>
          <a:ext cx="0" cy="0"/>
          <a:chOff x="0" y="0"/>
          <a:chExt cx="0" cy="0"/>
        </a:xfrm>
      </p:grpSpPr>
      <p:sp>
        <p:nvSpPr>
          <p:cNvPr id="678" name="Shape 67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9" name="Shape 67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80" name="Shape 680"/>
          <p:cNvSpPr/>
          <p:nvPr/>
        </p:nvSpPr>
        <p:spPr>
          <a:xfrm>
            <a:off x="5675144" y="685800"/>
            <a:ext cx="3641100" cy="1791000"/>
          </a:xfrm>
          <a:prstGeom prst="roundRect">
            <a:avLst>
              <a:gd name="adj" fmla="val 241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Shape 681"/>
          <p:cNvSpPr/>
          <p:nvPr/>
        </p:nvSpPr>
        <p:spPr>
          <a:xfrm>
            <a:off x="5675145" y="4381312"/>
            <a:ext cx="3640800" cy="1791000"/>
          </a:xfrm>
          <a:prstGeom prst="roundRect">
            <a:avLst>
              <a:gd name="adj" fmla="val 1231"/>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Shape 682"/>
          <p:cNvSpPr/>
          <p:nvPr/>
        </p:nvSpPr>
        <p:spPr>
          <a:xfrm>
            <a:off x="7525208" y="2533556"/>
            <a:ext cx="3641100" cy="1791000"/>
          </a:xfrm>
          <a:prstGeom prst="roundRect">
            <a:avLst>
              <a:gd name="adj" fmla="val 1231"/>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Shape 683"/>
          <p:cNvSpPr>
            <a:spLocks noGrp="1"/>
          </p:cNvSpPr>
          <p:nvPr>
            <p:ph type="pic" idx="2"/>
          </p:nvPr>
        </p:nvSpPr>
        <p:spPr>
          <a:xfrm>
            <a:off x="1028700" y="685800"/>
            <a:ext cx="4581000" cy="5486400"/>
          </a:xfrm>
          <a:prstGeom prst="roundRect">
            <a:avLst>
              <a:gd name="adj" fmla="val 152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4" name="Shape 684"/>
          <p:cNvSpPr>
            <a:spLocks noGrp="1"/>
          </p:cNvSpPr>
          <p:nvPr>
            <p:ph type="pic" idx="3"/>
          </p:nvPr>
        </p:nvSpPr>
        <p:spPr>
          <a:xfrm>
            <a:off x="9375775" y="685800"/>
            <a:ext cx="1792200" cy="1792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5" name="Shape 685"/>
          <p:cNvSpPr>
            <a:spLocks noGrp="1"/>
          </p:cNvSpPr>
          <p:nvPr>
            <p:ph type="pic" idx="4"/>
          </p:nvPr>
        </p:nvSpPr>
        <p:spPr>
          <a:xfrm>
            <a:off x="5675313" y="2533650"/>
            <a:ext cx="1792200" cy="1792200"/>
          </a:xfrm>
          <a:prstGeom prst="roundRect">
            <a:avLst>
              <a:gd name="adj" fmla="val 25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6" name="Shape 686"/>
          <p:cNvSpPr>
            <a:spLocks noGrp="1"/>
          </p:cNvSpPr>
          <p:nvPr>
            <p:ph type="pic" idx="5"/>
          </p:nvPr>
        </p:nvSpPr>
        <p:spPr>
          <a:xfrm>
            <a:off x="9375775" y="4381500"/>
            <a:ext cx="1792200" cy="1792200"/>
          </a:xfrm>
          <a:prstGeom prst="roundRect">
            <a:avLst>
              <a:gd name="adj" fmla="val 200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95242780"/>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matchingName="Team Work #3">
  <p:cSld name="Team Work #3">
    <p:spTree>
      <p:nvGrpSpPr>
        <p:cNvPr id="1" name="Shape 687"/>
        <p:cNvGrpSpPr/>
        <p:nvPr/>
      </p:nvGrpSpPr>
      <p:grpSpPr>
        <a:xfrm>
          <a:off x="0" y="0"/>
          <a:ext cx="0" cy="0"/>
          <a:chOff x="0" y="0"/>
          <a:chExt cx="0" cy="0"/>
        </a:xfrm>
      </p:grpSpPr>
      <p:sp>
        <p:nvSpPr>
          <p:cNvPr id="688" name="Shape 68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9" name="Shape 68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90" name="Shape 690"/>
          <p:cNvSpPr>
            <a:spLocks noGrp="1"/>
          </p:cNvSpPr>
          <p:nvPr>
            <p:ph type="pic" idx="2"/>
          </p:nvPr>
        </p:nvSpPr>
        <p:spPr>
          <a:xfrm>
            <a:off x="10287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1" name="Shape 691"/>
          <p:cNvSpPr>
            <a:spLocks noGrp="1"/>
          </p:cNvSpPr>
          <p:nvPr>
            <p:ph type="pic" idx="3"/>
          </p:nvPr>
        </p:nvSpPr>
        <p:spPr>
          <a:xfrm>
            <a:off x="35560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2" name="Shape 692"/>
          <p:cNvSpPr>
            <a:spLocks noGrp="1"/>
          </p:cNvSpPr>
          <p:nvPr>
            <p:ph type="pic" idx="4"/>
          </p:nvPr>
        </p:nvSpPr>
        <p:spPr>
          <a:xfrm>
            <a:off x="60833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3" name="Shape 693"/>
          <p:cNvSpPr>
            <a:spLocks noGrp="1"/>
          </p:cNvSpPr>
          <p:nvPr>
            <p:ph type="pic" idx="5"/>
          </p:nvPr>
        </p:nvSpPr>
        <p:spPr>
          <a:xfrm>
            <a:off x="86106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38684340"/>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matchingName="Team Work #4">
  <p:cSld name="Team Work #4">
    <p:spTree>
      <p:nvGrpSpPr>
        <p:cNvPr id="1" name="Shape 694"/>
        <p:cNvGrpSpPr/>
        <p:nvPr/>
      </p:nvGrpSpPr>
      <p:grpSpPr>
        <a:xfrm>
          <a:off x="0" y="0"/>
          <a:ext cx="0" cy="0"/>
          <a:chOff x="0" y="0"/>
          <a:chExt cx="0" cy="0"/>
        </a:xfrm>
      </p:grpSpPr>
      <p:sp>
        <p:nvSpPr>
          <p:cNvPr id="695" name="Shape 69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6" name="Shape 69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97" name="Shape 697"/>
          <p:cNvSpPr>
            <a:spLocks noGrp="1"/>
          </p:cNvSpPr>
          <p:nvPr>
            <p:ph type="pic" idx="2"/>
          </p:nvPr>
        </p:nvSpPr>
        <p:spPr>
          <a:xfrm>
            <a:off x="1028700" y="2525233"/>
            <a:ext cx="1834200" cy="1834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8" name="Shape 698"/>
          <p:cNvSpPr>
            <a:spLocks noGrp="1"/>
          </p:cNvSpPr>
          <p:nvPr>
            <p:ph type="pic" idx="3"/>
          </p:nvPr>
        </p:nvSpPr>
        <p:spPr>
          <a:xfrm>
            <a:off x="2979996" y="2525233"/>
            <a:ext cx="1834200" cy="1834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9" name="Shape 699"/>
          <p:cNvSpPr>
            <a:spLocks noGrp="1"/>
          </p:cNvSpPr>
          <p:nvPr>
            <p:ph type="pic" idx="4"/>
          </p:nvPr>
        </p:nvSpPr>
        <p:spPr>
          <a:xfrm>
            <a:off x="4931292" y="2525233"/>
            <a:ext cx="1834200" cy="1834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0" name="Shape 700"/>
          <p:cNvSpPr>
            <a:spLocks noGrp="1"/>
          </p:cNvSpPr>
          <p:nvPr>
            <p:ph type="pic" idx="5"/>
          </p:nvPr>
        </p:nvSpPr>
        <p:spPr>
          <a:xfrm>
            <a:off x="6882588" y="2525233"/>
            <a:ext cx="1834200" cy="1834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1" name="Shape 701"/>
          <p:cNvSpPr>
            <a:spLocks noGrp="1"/>
          </p:cNvSpPr>
          <p:nvPr>
            <p:ph type="pic" idx="6"/>
          </p:nvPr>
        </p:nvSpPr>
        <p:spPr>
          <a:xfrm>
            <a:off x="8833884" y="2525233"/>
            <a:ext cx="1834200" cy="18342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50548392"/>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matchingName="Team Work #5">
  <p:cSld name="Team Work #5">
    <p:spTree>
      <p:nvGrpSpPr>
        <p:cNvPr id="1" name="Shape 702"/>
        <p:cNvGrpSpPr/>
        <p:nvPr/>
      </p:nvGrpSpPr>
      <p:grpSpPr>
        <a:xfrm>
          <a:off x="0" y="0"/>
          <a:ext cx="0" cy="0"/>
          <a:chOff x="0" y="0"/>
          <a:chExt cx="0" cy="0"/>
        </a:xfrm>
      </p:grpSpPr>
      <p:sp>
        <p:nvSpPr>
          <p:cNvPr id="703" name="Shape 70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4" name="Shape 70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05" name="Shape 705"/>
          <p:cNvSpPr>
            <a:spLocks noGrp="1"/>
          </p:cNvSpPr>
          <p:nvPr>
            <p:ph type="pic" idx="2"/>
          </p:nvPr>
        </p:nvSpPr>
        <p:spPr>
          <a:xfrm>
            <a:off x="102870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6" name="Shape 706"/>
          <p:cNvSpPr>
            <a:spLocks noGrp="1"/>
          </p:cNvSpPr>
          <p:nvPr>
            <p:ph type="pic" idx="3"/>
          </p:nvPr>
        </p:nvSpPr>
        <p:spPr>
          <a:xfrm>
            <a:off x="3038475"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7" name="Shape 707"/>
          <p:cNvSpPr>
            <a:spLocks noGrp="1"/>
          </p:cNvSpPr>
          <p:nvPr>
            <p:ph type="pic" idx="4"/>
          </p:nvPr>
        </p:nvSpPr>
        <p:spPr>
          <a:xfrm>
            <a:off x="504825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8" name="Shape 708"/>
          <p:cNvSpPr>
            <a:spLocks noGrp="1"/>
          </p:cNvSpPr>
          <p:nvPr>
            <p:ph type="pic" idx="5"/>
          </p:nvPr>
        </p:nvSpPr>
        <p:spPr>
          <a:xfrm>
            <a:off x="7058025"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9" name="Shape 709"/>
          <p:cNvSpPr>
            <a:spLocks noGrp="1"/>
          </p:cNvSpPr>
          <p:nvPr>
            <p:ph type="pic" idx="6"/>
          </p:nvPr>
        </p:nvSpPr>
        <p:spPr>
          <a:xfrm>
            <a:off x="906780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76690692"/>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matchingName="Team Work #6">
  <p:cSld name="Team Work #6">
    <p:spTree>
      <p:nvGrpSpPr>
        <p:cNvPr id="1" name="Shape 710"/>
        <p:cNvGrpSpPr/>
        <p:nvPr/>
      </p:nvGrpSpPr>
      <p:grpSpPr>
        <a:xfrm>
          <a:off x="0" y="0"/>
          <a:ext cx="0" cy="0"/>
          <a:chOff x="0" y="0"/>
          <a:chExt cx="0" cy="0"/>
        </a:xfrm>
      </p:grpSpPr>
      <p:sp>
        <p:nvSpPr>
          <p:cNvPr id="711" name="Shape 71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2" name="Shape 71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13" name="Shape 713"/>
          <p:cNvSpPr>
            <a:spLocks noGrp="1"/>
          </p:cNvSpPr>
          <p:nvPr>
            <p:ph type="pic" idx="2"/>
          </p:nvPr>
        </p:nvSpPr>
        <p:spPr>
          <a:xfrm>
            <a:off x="6523038" y="25146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4" name="Shape 714"/>
          <p:cNvSpPr>
            <a:spLocks noGrp="1"/>
          </p:cNvSpPr>
          <p:nvPr>
            <p:ph type="pic" idx="3"/>
          </p:nvPr>
        </p:nvSpPr>
        <p:spPr>
          <a:xfrm>
            <a:off x="8877300" y="25146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5" name="Shape 715"/>
          <p:cNvSpPr>
            <a:spLocks noGrp="1"/>
          </p:cNvSpPr>
          <p:nvPr>
            <p:ph type="pic" idx="4"/>
          </p:nvPr>
        </p:nvSpPr>
        <p:spPr>
          <a:xfrm>
            <a:off x="8877300" y="41910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6" name="Shape 716"/>
          <p:cNvSpPr>
            <a:spLocks noGrp="1"/>
          </p:cNvSpPr>
          <p:nvPr>
            <p:ph type="pic" idx="5"/>
          </p:nvPr>
        </p:nvSpPr>
        <p:spPr>
          <a:xfrm>
            <a:off x="6523038" y="41910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455636"/>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matchingName="Team Work #7">
  <p:cSld name="Team Work #7">
    <p:spTree>
      <p:nvGrpSpPr>
        <p:cNvPr id="1" name="Shape 717"/>
        <p:cNvGrpSpPr/>
        <p:nvPr/>
      </p:nvGrpSpPr>
      <p:grpSpPr>
        <a:xfrm>
          <a:off x="0" y="0"/>
          <a:ext cx="0" cy="0"/>
          <a:chOff x="0" y="0"/>
          <a:chExt cx="0" cy="0"/>
        </a:xfrm>
      </p:grpSpPr>
      <p:sp>
        <p:nvSpPr>
          <p:cNvPr id="718" name="Shape 71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9" name="Shape 71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20" name="Shape 720"/>
          <p:cNvSpPr/>
          <p:nvPr/>
        </p:nvSpPr>
        <p:spPr>
          <a:xfrm>
            <a:off x="2413589" y="2520359"/>
            <a:ext cx="3572400" cy="1481400"/>
          </a:xfrm>
          <a:prstGeom prst="roundRect">
            <a:avLst>
              <a:gd name="adj" fmla="val 374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Shape 721"/>
          <p:cNvSpPr/>
          <p:nvPr/>
        </p:nvSpPr>
        <p:spPr>
          <a:xfrm>
            <a:off x="2413589" y="4309872"/>
            <a:ext cx="3572400" cy="1481400"/>
          </a:xfrm>
          <a:prstGeom prst="roundRect">
            <a:avLst>
              <a:gd name="adj" fmla="val 374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2" name="Shape 722"/>
          <p:cNvSpPr/>
          <p:nvPr/>
        </p:nvSpPr>
        <p:spPr>
          <a:xfrm>
            <a:off x="7590759" y="4309872"/>
            <a:ext cx="3572400" cy="1481400"/>
          </a:xfrm>
          <a:prstGeom prst="roundRect">
            <a:avLst>
              <a:gd name="adj" fmla="val 374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3" name="Shape 723"/>
          <p:cNvSpPr/>
          <p:nvPr/>
        </p:nvSpPr>
        <p:spPr>
          <a:xfrm>
            <a:off x="7590759" y="2520359"/>
            <a:ext cx="3572400" cy="1481400"/>
          </a:xfrm>
          <a:prstGeom prst="roundRect">
            <a:avLst>
              <a:gd name="adj" fmla="val 3747"/>
            </a:avLst>
          </a:prstGeom>
          <a:solidFill>
            <a:srgbClr val="7784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4" name="Shape 724"/>
          <p:cNvSpPr>
            <a:spLocks noGrp="1"/>
          </p:cNvSpPr>
          <p:nvPr>
            <p:ph type="pic" idx="2"/>
          </p:nvPr>
        </p:nvSpPr>
        <p:spPr>
          <a:xfrm>
            <a:off x="1028700" y="2525233"/>
            <a:ext cx="1475700" cy="14757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5" name="Shape 725"/>
          <p:cNvSpPr>
            <a:spLocks noGrp="1"/>
          </p:cNvSpPr>
          <p:nvPr>
            <p:ph type="pic" idx="3"/>
          </p:nvPr>
        </p:nvSpPr>
        <p:spPr>
          <a:xfrm>
            <a:off x="6210744" y="2519614"/>
            <a:ext cx="1475700" cy="14757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6" name="Shape 726"/>
          <p:cNvSpPr>
            <a:spLocks noGrp="1"/>
          </p:cNvSpPr>
          <p:nvPr>
            <p:ph type="pic" idx="4"/>
          </p:nvPr>
        </p:nvSpPr>
        <p:spPr>
          <a:xfrm>
            <a:off x="1028700" y="4314746"/>
            <a:ext cx="1475700" cy="14757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7" name="Shape 727"/>
          <p:cNvSpPr>
            <a:spLocks noGrp="1"/>
          </p:cNvSpPr>
          <p:nvPr>
            <p:ph type="pic" idx="5"/>
          </p:nvPr>
        </p:nvSpPr>
        <p:spPr>
          <a:xfrm>
            <a:off x="6210744" y="4314746"/>
            <a:ext cx="1475700" cy="14757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3472253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matchingName="Team Single #1">
  <p:cSld name="Team Single #1">
    <p:spTree>
      <p:nvGrpSpPr>
        <p:cNvPr id="1" name="Shape 728"/>
        <p:cNvGrpSpPr/>
        <p:nvPr/>
      </p:nvGrpSpPr>
      <p:grpSpPr>
        <a:xfrm>
          <a:off x="0" y="0"/>
          <a:ext cx="0" cy="0"/>
          <a:chOff x="0" y="0"/>
          <a:chExt cx="0" cy="0"/>
        </a:xfrm>
      </p:grpSpPr>
      <p:sp>
        <p:nvSpPr>
          <p:cNvPr id="729" name="Shape 72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0" name="Shape 73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31" name="Shape 731"/>
          <p:cNvSpPr>
            <a:spLocks noGrp="1"/>
          </p:cNvSpPr>
          <p:nvPr>
            <p:ph type="pic" idx="2"/>
          </p:nvPr>
        </p:nvSpPr>
        <p:spPr>
          <a:xfrm>
            <a:off x="0" y="0"/>
            <a:ext cx="518790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2" name="Shape 732"/>
          <p:cNvSpPr>
            <a:spLocks noGrp="1"/>
          </p:cNvSpPr>
          <p:nvPr>
            <p:ph type="pic" idx="3"/>
          </p:nvPr>
        </p:nvSpPr>
        <p:spPr>
          <a:xfrm>
            <a:off x="4607149" y="2519474"/>
            <a:ext cx="1475700" cy="14757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08590"/>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matchingName="Portfolio #1">
  <p:cSld name="Portfolio #1">
    <p:spTree>
      <p:nvGrpSpPr>
        <p:cNvPr id="1" name="Shape 733"/>
        <p:cNvGrpSpPr/>
        <p:nvPr/>
      </p:nvGrpSpPr>
      <p:grpSpPr>
        <a:xfrm>
          <a:off x="0" y="0"/>
          <a:ext cx="0" cy="0"/>
          <a:chOff x="0" y="0"/>
          <a:chExt cx="0" cy="0"/>
        </a:xfrm>
      </p:grpSpPr>
      <p:sp>
        <p:nvSpPr>
          <p:cNvPr id="734" name="Shape 73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5" name="Shape 73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36" name="Shape 736"/>
          <p:cNvSpPr>
            <a:spLocks noGrp="1"/>
          </p:cNvSpPr>
          <p:nvPr>
            <p:ph type="pic" idx="2"/>
          </p:nvPr>
        </p:nvSpPr>
        <p:spPr>
          <a:xfrm>
            <a:off x="1042988" y="2532062"/>
            <a:ext cx="2468700" cy="3273300"/>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7" name="Shape 737"/>
          <p:cNvSpPr>
            <a:spLocks noGrp="1"/>
          </p:cNvSpPr>
          <p:nvPr>
            <p:ph type="pic" idx="3"/>
          </p:nvPr>
        </p:nvSpPr>
        <p:spPr>
          <a:xfrm>
            <a:off x="3594100" y="2532062"/>
            <a:ext cx="2468700" cy="3273300"/>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8" name="Shape 738"/>
          <p:cNvSpPr>
            <a:spLocks noGrp="1"/>
          </p:cNvSpPr>
          <p:nvPr>
            <p:ph type="pic" idx="4"/>
          </p:nvPr>
        </p:nvSpPr>
        <p:spPr>
          <a:xfrm>
            <a:off x="6145212" y="2532062"/>
            <a:ext cx="2468700" cy="3273300"/>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9" name="Shape 739"/>
          <p:cNvSpPr>
            <a:spLocks noGrp="1"/>
          </p:cNvSpPr>
          <p:nvPr>
            <p:ph type="pic" idx="5"/>
          </p:nvPr>
        </p:nvSpPr>
        <p:spPr>
          <a:xfrm>
            <a:off x="8696323" y="2532062"/>
            <a:ext cx="2468700" cy="3273300"/>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23643517"/>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matchingName="Portfolio #2">
  <p:cSld name="Portfolio #2">
    <p:spTree>
      <p:nvGrpSpPr>
        <p:cNvPr id="1" name="Shape 740"/>
        <p:cNvGrpSpPr/>
        <p:nvPr/>
      </p:nvGrpSpPr>
      <p:grpSpPr>
        <a:xfrm>
          <a:off x="0" y="0"/>
          <a:ext cx="0" cy="0"/>
          <a:chOff x="0" y="0"/>
          <a:chExt cx="0" cy="0"/>
        </a:xfrm>
      </p:grpSpPr>
      <p:sp>
        <p:nvSpPr>
          <p:cNvPr id="741" name="Shape 74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2" name="Shape 74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43" name="Shape 743"/>
          <p:cNvSpPr>
            <a:spLocks noGrp="1"/>
          </p:cNvSpPr>
          <p:nvPr>
            <p:ph type="pic" idx="2"/>
          </p:nvPr>
        </p:nvSpPr>
        <p:spPr>
          <a:xfrm>
            <a:off x="1024318" y="2513013"/>
            <a:ext cx="2295000" cy="2295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4" name="Shape 744"/>
          <p:cNvSpPr>
            <a:spLocks noGrp="1"/>
          </p:cNvSpPr>
          <p:nvPr>
            <p:ph type="pic" idx="3"/>
          </p:nvPr>
        </p:nvSpPr>
        <p:spPr>
          <a:xfrm>
            <a:off x="3638931" y="2513013"/>
            <a:ext cx="2295000" cy="2295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5" name="Shape 745"/>
          <p:cNvSpPr>
            <a:spLocks noGrp="1"/>
          </p:cNvSpPr>
          <p:nvPr>
            <p:ph type="pic" idx="4"/>
          </p:nvPr>
        </p:nvSpPr>
        <p:spPr>
          <a:xfrm>
            <a:off x="6253162" y="2510219"/>
            <a:ext cx="2295000" cy="2295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6" name="Shape 746"/>
          <p:cNvSpPr>
            <a:spLocks noGrp="1"/>
          </p:cNvSpPr>
          <p:nvPr>
            <p:ph type="pic" idx="5"/>
          </p:nvPr>
        </p:nvSpPr>
        <p:spPr>
          <a:xfrm>
            <a:off x="8867393" y="2510219"/>
            <a:ext cx="2295000" cy="2295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896366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Right Image">
  <p:cSld name="Right Image">
    <p:spTree>
      <p:nvGrpSpPr>
        <p:cNvPr id="1" name="Shape 316"/>
        <p:cNvGrpSpPr/>
        <p:nvPr/>
      </p:nvGrpSpPr>
      <p:grpSpPr>
        <a:xfrm>
          <a:off x="0" y="0"/>
          <a:ext cx="0" cy="0"/>
          <a:chOff x="0" y="0"/>
          <a:chExt cx="0" cy="0"/>
        </a:xfrm>
      </p:grpSpPr>
      <p:sp>
        <p:nvSpPr>
          <p:cNvPr id="317" name="Shape 31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18" name="Shape 31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19" name="Shape 319"/>
          <p:cNvSpPr>
            <a:spLocks noGrp="1"/>
          </p:cNvSpPr>
          <p:nvPr>
            <p:ph type="pic" idx="2"/>
          </p:nvPr>
        </p:nvSpPr>
        <p:spPr>
          <a:xfrm>
            <a:off x="700405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7962076"/>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matchingName="Portfolio #3">
  <p:cSld name="Portfolio #3">
    <p:spTree>
      <p:nvGrpSpPr>
        <p:cNvPr id="1" name="Shape 747"/>
        <p:cNvGrpSpPr/>
        <p:nvPr/>
      </p:nvGrpSpPr>
      <p:grpSpPr>
        <a:xfrm>
          <a:off x="0" y="0"/>
          <a:ext cx="0" cy="0"/>
          <a:chOff x="0" y="0"/>
          <a:chExt cx="0" cy="0"/>
        </a:xfrm>
      </p:grpSpPr>
      <p:sp>
        <p:nvSpPr>
          <p:cNvPr id="748" name="Shape 74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9" name="Shape 74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50" name="Shape 750"/>
          <p:cNvSpPr>
            <a:spLocks noGrp="1"/>
          </p:cNvSpPr>
          <p:nvPr>
            <p:ph type="pic" idx="2"/>
          </p:nvPr>
        </p:nvSpPr>
        <p:spPr>
          <a:xfrm>
            <a:off x="6107113" y="693738"/>
            <a:ext cx="2514600" cy="2724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1" name="Shape 751"/>
          <p:cNvSpPr>
            <a:spLocks noGrp="1"/>
          </p:cNvSpPr>
          <p:nvPr>
            <p:ph type="pic" idx="3"/>
          </p:nvPr>
        </p:nvSpPr>
        <p:spPr>
          <a:xfrm>
            <a:off x="8651875" y="693738"/>
            <a:ext cx="2514600" cy="2724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2" name="Shape 752"/>
          <p:cNvSpPr>
            <a:spLocks noGrp="1"/>
          </p:cNvSpPr>
          <p:nvPr>
            <p:ph type="pic" idx="4"/>
          </p:nvPr>
        </p:nvSpPr>
        <p:spPr>
          <a:xfrm>
            <a:off x="6107113" y="3448050"/>
            <a:ext cx="2514600" cy="2724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3" name="Shape 753"/>
          <p:cNvSpPr>
            <a:spLocks noGrp="1"/>
          </p:cNvSpPr>
          <p:nvPr>
            <p:ph type="pic" idx="5"/>
          </p:nvPr>
        </p:nvSpPr>
        <p:spPr>
          <a:xfrm>
            <a:off x="8651875" y="3448050"/>
            <a:ext cx="2514600" cy="2724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53705656"/>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matchingName="Portfolio #4">
  <p:cSld name="Portfolio #4">
    <p:spTree>
      <p:nvGrpSpPr>
        <p:cNvPr id="1" name="Shape 754"/>
        <p:cNvGrpSpPr/>
        <p:nvPr/>
      </p:nvGrpSpPr>
      <p:grpSpPr>
        <a:xfrm>
          <a:off x="0" y="0"/>
          <a:ext cx="0" cy="0"/>
          <a:chOff x="0" y="0"/>
          <a:chExt cx="0" cy="0"/>
        </a:xfrm>
      </p:grpSpPr>
      <p:sp>
        <p:nvSpPr>
          <p:cNvPr id="755" name="Shape 75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6" name="Shape 75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57" name="Shape 757"/>
          <p:cNvSpPr/>
          <p:nvPr/>
        </p:nvSpPr>
        <p:spPr>
          <a:xfrm>
            <a:off x="4295555" y="4392943"/>
            <a:ext cx="3234900" cy="139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8" name="Shape 758"/>
          <p:cNvSpPr>
            <a:spLocks noGrp="1"/>
          </p:cNvSpPr>
          <p:nvPr>
            <p:ph type="pic" idx="2"/>
          </p:nvPr>
        </p:nvSpPr>
        <p:spPr>
          <a:xfrm>
            <a:off x="1028700" y="2514599"/>
            <a:ext cx="3234600" cy="3273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9" name="Shape 759"/>
          <p:cNvSpPr>
            <a:spLocks noGrp="1"/>
          </p:cNvSpPr>
          <p:nvPr>
            <p:ph type="pic" idx="3"/>
          </p:nvPr>
        </p:nvSpPr>
        <p:spPr>
          <a:xfrm>
            <a:off x="7560452" y="2514599"/>
            <a:ext cx="3604500" cy="3273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0" name="Shape 760"/>
          <p:cNvSpPr>
            <a:spLocks noGrp="1"/>
          </p:cNvSpPr>
          <p:nvPr>
            <p:ph type="pic" idx="4"/>
          </p:nvPr>
        </p:nvSpPr>
        <p:spPr>
          <a:xfrm>
            <a:off x="4297952" y="2512249"/>
            <a:ext cx="3232500" cy="1858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24599562"/>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matchingName="Portfolio #5">
  <p:cSld name="Portfolio #5">
    <p:spTree>
      <p:nvGrpSpPr>
        <p:cNvPr id="1" name="Shape 761"/>
        <p:cNvGrpSpPr/>
        <p:nvPr/>
      </p:nvGrpSpPr>
      <p:grpSpPr>
        <a:xfrm>
          <a:off x="0" y="0"/>
          <a:ext cx="0" cy="0"/>
          <a:chOff x="0" y="0"/>
          <a:chExt cx="0" cy="0"/>
        </a:xfrm>
      </p:grpSpPr>
      <p:sp>
        <p:nvSpPr>
          <p:cNvPr id="762" name="Shape 76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3" name="Shape 763"/>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64" name="Shape 764"/>
          <p:cNvSpPr>
            <a:spLocks noGrp="1"/>
          </p:cNvSpPr>
          <p:nvPr>
            <p:ph type="pic" idx="2"/>
          </p:nvPr>
        </p:nvSpPr>
        <p:spPr>
          <a:xfrm>
            <a:off x="1028699" y="701675"/>
            <a:ext cx="4149600" cy="5470500"/>
          </a:xfrm>
          <a:prstGeom prst="roundRect">
            <a:avLst>
              <a:gd name="adj" fmla="val 1217"/>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0164121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matchingName="Portfolio #6">
  <p:cSld name="Portfolio #6">
    <p:spTree>
      <p:nvGrpSpPr>
        <p:cNvPr id="1" name="Shape 765"/>
        <p:cNvGrpSpPr/>
        <p:nvPr/>
      </p:nvGrpSpPr>
      <p:grpSpPr>
        <a:xfrm>
          <a:off x="0" y="0"/>
          <a:ext cx="0" cy="0"/>
          <a:chOff x="0" y="0"/>
          <a:chExt cx="0" cy="0"/>
        </a:xfrm>
      </p:grpSpPr>
      <p:sp>
        <p:nvSpPr>
          <p:cNvPr id="766" name="Shape 76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7" name="Shape 767"/>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68" name="Shape 768"/>
          <p:cNvSpPr>
            <a:spLocks noGrp="1"/>
          </p:cNvSpPr>
          <p:nvPr>
            <p:ph type="pic" idx="2"/>
          </p:nvPr>
        </p:nvSpPr>
        <p:spPr>
          <a:xfrm>
            <a:off x="6096000" y="701675"/>
            <a:ext cx="2514600" cy="3456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9" name="Shape 769"/>
          <p:cNvSpPr>
            <a:spLocks noGrp="1"/>
          </p:cNvSpPr>
          <p:nvPr>
            <p:ph type="pic" idx="3"/>
          </p:nvPr>
        </p:nvSpPr>
        <p:spPr>
          <a:xfrm>
            <a:off x="8648700" y="701675"/>
            <a:ext cx="2514600" cy="1975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0" name="Shape 770"/>
          <p:cNvSpPr>
            <a:spLocks noGrp="1"/>
          </p:cNvSpPr>
          <p:nvPr>
            <p:ph type="pic" idx="4"/>
          </p:nvPr>
        </p:nvSpPr>
        <p:spPr>
          <a:xfrm>
            <a:off x="8648700" y="2716213"/>
            <a:ext cx="2514600" cy="3456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1" name="Shape 771"/>
          <p:cNvSpPr>
            <a:spLocks noGrp="1"/>
          </p:cNvSpPr>
          <p:nvPr>
            <p:ph type="pic" idx="5"/>
          </p:nvPr>
        </p:nvSpPr>
        <p:spPr>
          <a:xfrm>
            <a:off x="6096000" y="4200525"/>
            <a:ext cx="2514600" cy="1975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32104331"/>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matchingName="Portfolio #7">
  <p:cSld name="Portfolio #7">
    <p:spTree>
      <p:nvGrpSpPr>
        <p:cNvPr id="1" name="Shape 772"/>
        <p:cNvGrpSpPr/>
        <p:nvPr/>
      </p:nvGrpSpPr>
      <p:grpSpPr>
        <a:xfrm>
          <a:off x="0" y="0"/>
          <a:ext cx="0" cy="0"/>
          <a:chOff x="0" y="0"/>
          <a:chExt cx="0" cy="0"/>
        </a:xfrm>
      </p:grpSpPr>
      <p:sp>
        <p:nvSpPr>
          <p:cNvPr id="773" name="Shape 77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4" name="Shape 77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75" name="Shape 775"/>
          <p:cNvSpPr/>
          <p:nvPr/>
        </p:nvSpPr>
        <p:spPr>
          <a:xfrm>
            <a:off x="9797313" y="4152935"/>
            <a:ext cx="1365900" cy="163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6" name="Shape 776"/>
          <p:cNvSpPr>
            <a:spLocks noGrp="1"/>
          </p:cNvSpPr>
          <p:nvPr>
            <p:ph type="pic" idx="2"/>
          </p:nvPr>
        </p:nvSpPr>
        <p:spPr>
          <a:xfrm>
            <a:off x="1028699" y="2514599"/>
            <a:ext cx="3657600" cy="16275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7" name="Shape 777"/>
          <p:cNvSpPr>
            <a:spLocks noGrp="1"/>
          </p:cNvSpPr>
          <p:nvPr>
            <p:ph type="pic" idx="3"/>
          </p:nvPr>
        </p:nvSpPr>
        <p:spPr>
          <a:xfrm>
            <a:off x="4711699" y="2514599"/>
            <a:ext cx="2304300" cy="3273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8" name="Shape 778"/>
          <p:cNvSpPr>
            <a:spLocks noGrp="1"/>
          </p:cNvSpPr>
          <p:nvPr>
            <p:ph type="pic" idx="4"/>
          </p:nvPr>
        </p:nvSpPr>
        <p:spPr>
          <a:xfrm>
            <a:off x="7043737" y="2515079"/>
            <a:ext cx="4123800" cy="16185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9" name="Shape 779"/>
          <p:cNvSpPr>
            <a:spLocks noGrp="1"/>
          </p:cNvSpPr>
          <p:nvPr>
            <p:ph type="pic" idx="5"/>
          </p:nvPr>
        </p:nvSpPr>
        <p:spPr>
          <a:xfrm>
            <a:off x="7043738" y="4153379"/>
            <a:ext cx="2724900" cy="16368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0" name="Shape 780"/>
          <p:cNvSpPr>
            <a:spLocks noGrp="1"/>
          </p:cNvSpPr>
          <p:nvPr>
            <p:ph type="pic" idx="6"/>
          </p:nvPr>
        </p:nvSpPr>
        <p:spPr>
          <a:xfrm>
            <a:off x="2865437" y="4164012"/>
            <a:ext cx="1819800" cy="16275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1" name="Shape 781"/>
          <p:cNvSpPr>
            <a:spLocks noGrp="1"/>
          </p:cNvSpPr>
          <p:nvPr>
            <p:ph type="pic" idx="7"/>
          </p:nvPr>
        </p:nvSpPr>
        <p:spPr>
          <a:xfrm>
            <a:off x="1028699" y="4164012"/>
            <a:ext cx="1810500" cy="16275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4764026"/>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matchingName="Portfolio #8">
  <p:cSld name="Portfolio #8">
    <p:spTree>
      <p:nvGrpSpPr>
        <p:cNvPr id="1" name="Shape 782"/>
        <p:cNvGrpSpPr/>
        <p:nvPr/>
      </p:nvGrpSpPr>
      <p:grpSpPr>
        <a:xfrm>
          <a:off x="0" y="0"/>
          <a:ext cx="0" cy="0"/>
          <a:chOff x="0" y="0"/>
          <a:chExt cx="0" cy="0"/>
        </a:xfrm>
      </p:grpSpPr>
      <p:sp>
        <p:nvSpPr>
          <p:cNvPr id="783" name="Shape 78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4" name="Shape 78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85" name="Shape 785"/>
          <p:cNvSpPr>
            <a:spLocks noGrp="1"/>
          </p:cNvSpPr>
          <p:nvPr>
            <p:ph type="pic" idx="2"/>
          </p:nvPr>
        </p:nvSpPr>
        <p:spPr>
          <a:xfrm>
            <a:off x="2878138" y="685800"/>
            <a:ext cx="3639300" cy="3639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6" name="Shape 786"/>
          <p:cNvSpPr>
            <a:spLocks noGrp="1"/>
          </p:cNvSpPr>
          <p:nvPr>
            <p:ph type="pic" idx="3"/>
          </p:nvPr>
        </p:nvSpPr>
        <p:spPr>
          <a:xfrm>
            <a:off x="1028700" y="684213"/>
            <a:ext cx="1792200" cy="1792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7" name="Shape 787"/>
          <p:cNvSpPr>
            <a:spLocks noGrp="1"/>
          </p:cNvSpPr>
          <p:nvPr>
            <p:ph type="pic" idx="4"/>
          </p:nvPr>
        </p:nvSpPr>
        <p:spPr>
          <a:xfrm>
            <a:off x="1028700" y="2533650"/>
            <a:ext cx="1792200" cy="1792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8" name="Shape 788"/>
          <p:cNvSpPr>
            <a:spLocks noGrp="1"/>
          </p:cNvSpPr>
          <p:nvPr>
            <p:ph type="pic" idx="5"/>
          </p:nvPr>
        </p:nvSpPr>
        <p:spPr>
          <a:xfrm>
            <a:off x="1028700" y="4381500"/>
            <a:ext cx="1792200" cy="1792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9" name="Shape 789"/>
          <p:cNvSpPr>
            <a:spLocks noGrp="1"/>
          </p:cNvSpPr>
          <p:nvPr>
            <p:ph type="pic" idx="6"/>
          </p:nvPr>
        </p:nvSpPr>
        <p:spPr>
          <a:xfrm>
            <a:off x="2878138" y="4381500"/>
            <a:ext cx="1792200" cy="1792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0" name="Shape 790"/>
          <p:cNvSpPr>
            <a:spLocks noGrp="1"/>
          </p:cNvSpPr>
          <p:nvPr>
            <p:ph type="pic" idx="7"/>
          </p:nvPr>
        </p:nvSpPr>
        <p:spPr>
          <a:xfrm>
            <a:off x="4729163" y="4381500"/>
            <a:ext cx="1792200" cy="1792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30583510"/>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matchingName="Portfolio #9">
  <p:cSld name="Portfolio #9">
    <p:spTree>
      <p:nvGrpSpPr>
        <p:cNvPr id="1" name="Shape 791"/>
        <p:cNvGrpSpPr/>
        <p:nvPr/>
      </p:nvGrpSpPr>
      <p:grpSpPr>
        <a:xfrm>
          <a:off x="0" y="0"/>
          <a:ext cx="0" cy="0"/>
          <a:chOff x="0" y="0"/>
          <a:chExt cx="0" cy="0"/>
        </a:xfrm>
      </p:grpSpPr>
      <p:sp>
        <p:nvSpPr>
          <p:cNvPr id="792" name="Shape 79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3" name="Shape 793"/>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94" name="Shape 794"/>
          <p:cNvSpPr>
            <a:spLocks noGrp="1"/>
          </p:cNvSpPr>
          <p:nvPr>
            <p:ph type="pic" idx="2"/>
          </p:nvPr>
        </p:nvSpPr>
        <p:spPr>
          <a:xfrm>
            <a:off x="1028699" y="2535237"/>
            <a:ext cx="2378100" cy="2378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5" name="Shape 795"/>
          <p:cNvSpPr>
            <a:spLocks noGrp="1"/>
          </p:cNvSpPr>
          <p:nvPr>
            <p:ph type="pic" idx="3"/>
          </p:nvPr>
        </p:nvSpPr>
        <p:spPr>
          <a:xfrm>
            <a:off x="3615531" y="2535236"/>
            <a:ext cx="2378100" cy="2378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6" name="Shape 796"/>
          <p:cNvSpPr>
            <a:spLocks noGrp="1"/>
          </p:cNvSpPr>
          <p:nvPr>
            <p:ph type="pic" idx="4"/>
          </p:nvPr>
        </p:nvSpPr>
        <p:spPr>
          <a:xfrm>
            <a:off x="6202363" y="2535236"/>
            <a:ext cx="2378100" cy="2378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7" name="Shape 797"/>
          <p:cNvSpPr>
            <a:spLocks noGrp="1"/>
          </p:cNvSpPr>
          <p:nvPr>
            <p:ph type="pic" idx="5"/>
          </p:nvPr>
        </p:nvSpPr>
        <p:spPr>
          <a:xfrm>
            <a:off x="8789195" y="2535235"/>
            <a:ext cx="2378100" cy="2378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84588622"/>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matchingName="Portfolio #10">
  <p:cSld name="Portfolio #10">
    <p:spTree>
      <p:nvGrpSpPr>
        <p:cNvPr id="1" name="Shape 798"/>
        <p:cNvGrpSpPr/>
        <p:nvPr/>
      </p:nvGrpSpPr>
      <p:grpSpPr>
        <a:xfrm>
          <a:off x="0" y="0"/>
          <a:ext cx="0" cy="0"/>
          <a:chOff x="0" y="0"/>
          <a:chExt cx="0" cy="0"/>
        </a:xfrm>
      </p:grpSpPr>
      <p:sp>
        <p:nvSpPr>
          <p:cNvPr id="799" name="Shape 79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0" name="Shape 80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01" name="Shape 801"/>
          <p:cNvSpPr>
            <a:spLocks noGrp="1"/>
          </p:cNvSpPr>
          <p:nvPr>
            <p:ph type="pic" idx="2"/>
          </p:nvPr>
        </p:nvSpPr>
        <p:spPr>
          <a:xfrm>
            <a:off x="6096000" y="685800"/>
            <a:ext cx="24876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2" name="Shape 802"/>
          <p:cNvSpPr>
            <a:spLocks noGrp="1"/>
          </p:cNvSpPr>
          <p:nvPr>
            <p:ph type="pic" idx="3"/>
          </p:nvPr>
        </p:nvSpPr>
        <p:spPr>
          <a:xfrm>
            <a:off x="8678863" y="685800"/>
            <a:ext cx="24876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60633771"/>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matchingName="Portfolio #11">
  <p:cSld name="Portfolio #11">
    <p:spTree>
      <p:nvGrpSpPr>
        <p:cNvPr id="1" name="Shape 803"/>
        <p:cNvGrpSpPr/>
        <p:nvPr/>
      </p:nvGrpSpPr>
      <p:grpSpPr>
        <a:xfrm>
          <a:off x="0" y="0"/>
          <a:ext cx="0" cy="0"/>
          <a:chOff x="0" y="0"/>
          <a:chExt cx="0" cy="0"/>
        </a:xfrm>
      </p:grpSpPr>
      <p:sp>
        <p:nvSpPr>
          <p:cNvPr id="804" name="Shape 80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5" name="Shape 80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06" name="Shape 806"/>
          <p:cNvSpPr>
            <a:spLocks noGrp="1"/>
          </p:cNvSpPr>
          <p:nvPr>
            <p:ph type="pic" idx="2"/>
          </p:nvPr>
        </p:nvSpPr>
        <p:spPr>
          <a:xfrm>
            <a:off x="6103937" y="2030412"/>
            <a:ext cx="2432400" cy="377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7" name="Shape 807"/>
          <p:cNvSpPr>
            <a:spLocks noGrp="1"/>
          </p:cNvSpPr>
          <p:nvPr>
            <p:ph type="pic" idx="3"/>
          </p:nvPr>
        </p:nvSpPr>
        <p:spPr>
          <a:xfrm>
            <a:off x="8526462" y="2030411"/>
            <a:ext cx="3666600" cy="18288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8" name="Shape 808"/>
          <p:cNvSpPr>
            <a:spLocks noGrp="1"/>
          </p:cNvSpPr>
          <p:nvPr>
            <p:ph type="pic" idx="4"/>
          </p:nvPr>
        </p:nvSpPr>
        <p:spPr>
          <a:xfrm>
            <a:off x="8531224" y="3859212"/>
            <a:ext cx="1828800" cy="1947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9" name="Shape 809"/>
          <p:cNvSpPr>
            <a:spLocks noGrp="1"/>
          </p:cNvSpPr>
          <p:nvPr>
            <p:ph type="pic" idx="5"/>
          </p:nvPr>
        </p:nvSpPr>
        <p:spPr>
          <a:xfrm>
            <a:off x="10355262" y="3859212"/>
            <a:ext cx="1837800" cy="1947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21877563"/>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matchingName="Left Image">
  <p:cSld name="Left Image">
    <p:spTree>
      <p:nvGrpSpPr>
        <p:cNvPr id="1" name="Shape 810"/>
        <p:cNvGrpSpPr/>
        <p:nvPr/>
      </p:nvGrpSpPr>
      <p:grpSpPr>
        <a:xfrm>
          <a:off x="0" y="0"/>
          <a:ext cx="0" cy="0"/>
          <a:chOff x="0" y="0"/>
          <a:chExt cx="0" cy="0"/>
        </a:xfrm>
      </p:grpSpPr>
      <p:sp>
        <p:nvSpPr>
          <p:cNvPr id="811" name="Shape 81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2" name="Shape 81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13" name="Shape 813"/>
          <p:cNvSpPr>
            <a:spLocks noGrp="1"/>
          </p:cNvSpPr>
          <p:nvPr>
            <p:ph type="pic" idx="2"/>
          </p:nvPr>
        </p:nvSpPr>
        <p:spPr>
          <a:xfrm>
            <a:off x="0" y="0"/>
            <a:ext cx="518790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093039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Chart Image">
  <p:cSld name="Chart Image">
    <p:spTree>
      <p:nvGrpSpPr>
        <p:cNvPr id="1" name="Shape 320"/>
        <p:cNvGrpSpPr/>
        <p:nvPr/>
      </p:nvGrpSpPr>
      <p:grpSpPr>
        <a:xfrm>
          <a:off x="0" y="0"/>
          <a:ext cx="0" cy="0"/>
          <a:chOff x="0" y="0"/>
          <a:chExt cx="0" cy="0"/>
        </a:xfrm>
      </p:grpSpPr>
      <p:sp>
        <p:nvSpPr>
          <p:cNvPr id="321" name="Shape 32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22" name="Shape 32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23" name="Shape 323"/>
          <p:cNvSpPr>
            <a:spLocks noGrp="1"/>
          </p:cNvSpPr>
          <p:nvPr>
            <p:ph type="pic" idx="2"/>
          </p:nvPr>
        </p:nvSpPr>
        <p:spPr>
          <a:xfrm>
            <a:off x="1031495" y="4664076"/>
            <a:ext cx="1133856" cy="1133856"/>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24" name="Shape 324"/>
          <p:cNvSpPr>
            <a:spLocks noGrp="1"/>
          </p:cNvSpPr>
          <p:nvPr>
            <p:ph type="pic" idx="3"/>
          </p:nvPr>
        </p:nvSpPr>
        <p:spPr>
          <a:xfrm>
            <a:off x="4589201" y="4664076"/>
            <a:ext cx="1133856" cy="1133856"/>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50262465"/>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matchingName="Portfolio #12">
  <p:cSld name="Portfolio #12">
    <p:spTree>
      <p:nvGrpSpPr>
        <p:cNvPr id="1" name="Shape 814"/>
        <p:cNvGrpSpPr/>
        <p:nvPr/>
      </p:nvGrpSpPr>
      <p:grpSpPr>
        <a:xfrm>
          <a:off x="0" y="0"/>
          <a:ext cx="0" cy="0"/>
          <a:chOff x="0" y="0"/>
          <a:chExt cx="0" cy="0"/>
        </a:xfrm>
      </p:grpSpPr>
      <p:sp>
        <p:nvSpPr>
          <p:cNvPr id="815" name="Shape 81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6" name="Shape 81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17" name="Shape 817"/>
          <p:cNvSpPr/>
          <p:nvPr/>
        </p:nvSpPr>
        <p:spPr>
          <a:xfrm>
            <a:off x="6602227" y="4412215"/>
            <a:ext cx="4561200" cy="1396200"/>
          </a:xfrm>
          <a:prstGeom prst="rect">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Shape 818"/>
          <p:cNvSpPr>
            <a:spLocks noGrp="1"/>
          </p:cNvSpPr>
          <p:nvPr>
            <p:ph type="pic" idx="2"/>
          </p:nvPr>
        </p:nvSpPr>
        <p:spPr>
          <a:xfrm>
            <a:off x="6602412" y="2532062"/>
            <a:ext cx="2258700" cy="1847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9" name="Shape 819"/>
          <p:cNvSpPr>
            <a:spLocks noGrp="1"/>
          </p:cNvSpPr>
          <p:nvPr>
            <p:ph type="pic" idx="3"/>
          </p:nvPr>
        </p:nvSpPr>
        <p:spPr>
          <a:xfrm>
            <a:off x="8902699" y="2532062"/>
            <a:ext cx="2258700" cy="1847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0" name="Shape 820"/>
          <p:cNvSpPr>
            <a:spLocks noGrp="1"/>
          </p:cNvSpPr>
          <p:nvPr>
            <p:ph type="pic" idx="4"/>
          </p:nvPr>
        </p:nvSpPr>
        <p:spPr>
          <a:xfrm>
            <a:off x="4302124" y="2532062"/>
            <a:ext cx="2258700" cy="1847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1" name="Shape 821"/>
          <p:cNvSpPr>
            <a:spLocks noGrp="1"/>
          </p:cNvSpPr>
          <p:nvPr>
            <p:ph type="pic" idx="5"/>
          </p:nvPr>
        </p:nvSpPr>
        <p:spPr>
          <a:xfrm>
            <a:off x="1028699" y="2532062"/>
            <a:ext cx="3237000" cy="3273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2" name="Shape 822"/>
          <p:cNvSpPr>
            <a:spLocks noGrp="1"/>
          </p:cNvSpPr>
          <p:nvPr>
            <p:ph type="pic" idx="6"/>
          </p:nvPr>
        </p:nvSpPr>
        <p:spPr>
          <a:xfrm>
            <a:off x="4302125" y="4411662"/>
            <a:ext cx="2258700" cy="1398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41853767"/>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matchingName="Portfolio #13">
  <p:cSld name="Portfolio #13">
    <p:spTree>
      <p:nvGrpSpPr>
        <p:cNvPr id="1" name="Shape 823"/>
        <p:cNvGrpSpPr/>
        <p:nvPr/>
      </p:nvGrpSpPr>
      <p:grpSpPr>
        <a:xfrm>
          <a:off x="0" y="0"/>
          <a:ext cx="0" cy="0"/>
          <a:chOff x="0" y="0"/>
          <a:chExt cx="0" cy="0"/>
        </a:xfrm>
      </p:grpSpPr>
      <p:sp>
        <p:nvSpPr>
          <p:cNvPr id="824" name="Shape 82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5" name="Shape 82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26" name="Shape 826"/>
          <p:cNvSpPr>
            <a:spLocks noGrp="1"/>
          </p:cNvSpPr>
          <p:nvPr>
            <p:ph type="pic" idx="2"/>
          </p:nvPr>
        </p:nvSpPr>
        <p:spPr>
          <a:xfrm>
            <a:off x="1028700" y="2535238"/>
            <a:ext cx="3264000" cy="2424000"/>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7" name="Shape 827"/>
          <p:cNvSpPr>
            <a:spLocks noGrp="1"/>
          </p:cNvSpPr>
          <p:nvPr>
            <p:ph type="pic" idx="3"/>
          </p:nvPr>
        </p:nvSpPr>
        <p:spPr>
          <a:xfrm>
            <a:off x="4462463" y="2535238"/>
            <a:ext cx="3264000" cy="2424000"/>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8" name="Shape 828"/>
          <p:cNvSpPr>
            <a:spLocks noGrp="1"/>
          </p:cNvSpPr>
          <p:nvPr>
            <p:ph type="pic" idx="4"/>
          </p:nvPr>
        </p:nvSpPr>
        <p:spPr>
          <a:xfrm>
            <a:off x="7896225" y="2535238"/>
            <a:ext cx="3264000" cy="2424000"/>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26810395"/>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matchingName="Portfolio #14">
  <p:cSld name="Portfolio #14">
    <p:spTree>
      <p:nvGrpSpPr>
        <p:cNvPr id="1" name="Shape 829"/>
        <p:cNvGrpSpPr/>
        <p:nvPr/>
      </p:nvGrpSpPr>
      <p:grpSpPr>
        <a:xfrm>
          <a:off x="0" y="0"/>
          <a:ext cx="0" cy="0"/>
          <a:chOff x="0" y="0"/>
          <a:chExt cx="0" cy="0"/>
        </a:xfrm>
      </p:grpSpPr>
      <p:sp>
        <p:nvSpPr>
          <p:cNvPr id="830" name="Shape 83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1" name="Shape 83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32" name="Shape 832"/>
          <p:cNvSpPr>
            <a:spLocks noGrp="1"/>
          </p:cNvSpPr>
          <p:nvPr>
            <p:ph type="pic" idx="2"/>
          </p:nvPr>
        </p:nvSpPr>
        <p:spPr>
          <a:xfrm>
            <a:off x="1028700" y="2514599"/>
            <a:ext cx="5029200" cy="3275100"/>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3" name="Shape 833"/>
          <p:cNvSpPr>
            <a:spLocks noGrp="1"/>
          </p:cNvSpPr>
          <p:nvPr>
            <p:ph type="pic" idx="3"/>
          </p:nvPr>
        </p:nvSpPr>
        <p:spPr>
          <a:xfrm>
            <a:off x="6134100" y="2514598"/>
            <a:ext cx="5029200" cy="3275100"/>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04554747"/>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matchingName="Portfolio #15">
  <p:cSld name="Portfolio #15">
    <p:spTree>
      <p:nvGrpSpPr>
        <p:cNvPr id="1" name="Shape 834"/>
        <p:cNvGrpSpPr/>
        <p:nvPr/>
      </p:nvGrpSpPr>
      <p:grpSpPr>
        <a:xfrm>
          <a:off x="0" y="0"/>
          <a:ext cx="0" cy="0"/>
          <a:chOff x="0" y="0"/>
          <a:chExt cx="0" cy="0"/>
        </a:xfrm>
      </p:grpSpPr>
      <p:sp>
        <p:nvSpPr>
          <p:cNvPr id="835" name="Shape 83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6" name="Shape 83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37" name="Shape 837"/>
          <p:cNvSpPr/>
          <p:nvPr/>
        </p:nvSpPr>
        <p:spPr>
          <a:xfrm>
            <a:off x="8441366" y="3454400"/>
            <a:ext cx="2721900" cy="2717700"/>
          </a:xfrm>
          <a:prstGeom prst="rect">
            <a:avLst/>
          </a:prstGeom>
          <a:gradFill>
            <a:gsLst>
              <a:gs pos="0">
                <a:schemeClr val="accent4"/>
              </a:gs>
              <a:gs pos="100000">
                <a:schemeClr val="accent1"/>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8" name="Shape 838"/>
          <p:cNvSpPr>
            <a:spLocks noGrp="1"/>
          </p:cNvSpPr>
          <p:nvPr>
            <p:ph type="pic" idx="2"/>
          </p:nvPr>
        </p:nvSpPr>
        <p:spPr>
          <a:xfrm>
            <a:off x="5659437" y="6857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9" name="Shape 839"/>
          <p:cNvSpPr>
            <a:spLocks noGrp="1"/>
          </p:cNvSpPr>
          <p:nvPr>
            <p:ph type="pic" idx="3"/>
          </p:nvPr>
        </p:nvSpPr>
        <p:spPr>
          <a:xfrm>
            <a:off x="7050087" y="6857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0" name="Shape 840"/>
          <p:cNvSpPr>
            <a:spLocks noGrp="1"/>
          </p:cNvSpPr>
          <p:nvPr>
            <p:ph type="pic" idx="4"/>
          </p:nvPr>
        </p:nvSpPr>
        <p:spPr>
          <a:xfrm>
            <a:off x="8440737" y="6857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1" name="Shape 841"/>
          <p:cNvSpPr>
            <a:spLocks noGrp="1"/>
          </p:cNvSpPr>
          <p:nvPr>
            <p:ph type="pic" idx="5"/>
          </p:nvPr>
        </p:nvSpPr>
        <p:spPr>
          <a:xfrm>
            <a:off x="9831387" y="6857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2" name="Shape 842"/>
          <p:cNvSpPr>
            <a:spLocks noGrp="1"/>
          </p:cNvSpPr>
          <p:nvPr>
            <p:ph type="pic" idx="6"/>
          </p:nvPr>
        </p:nvSpPr>
        <p:spPr>
          <a:xfrm>
            <a:off x="9831387" y="20700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3" name="Shape 843"/>
          <p:cNvSpPr>
            <a:spLocks noGrp="1"/>
          </p:cNvSpPr>
          <p:nvPr>
            <p:ph type="pic" idx="7"/>
          </p:nvPr>
        </p:nvSpPr>
        <p:spPr>
          <a:xfrm>
            <a:off x="8440737" y="20700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4" name="Shape 844"/>
          <p:cNvSpPr>
            <a:spLocks noGrp="1"/>
          </p:cNvSpPr>
          <p:nvPr>
            <p:ph type="pic" idx="8"/>
          </p:nvPr>
        </p:nvSpPr>
        <p:spPr>
          <a:xfrm>
            <a:off x="7050087" y="20700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5" name="Shape 845"/>
          <p:cNvSpPr>
            <a:spLocks noGrp="1"/>
          </p:cNvSpPr>
          <p:nvPr>
            <p:ph type="pic" idx="9"/>
          </p:nvPr>
        </p:nvSpPr>
        <p:spPr>
          <a:xfrm>
            <a:off x="5659437" y="20700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6" name="Shape 846"/>
          <p:cNvSpPr>
            <a:spLocks noGrp="1"/>
          </p:cNvSpPr>
          <p:nvPr>
            <p:ph type="pic" idx="13"/>
          </p:nvPr>
        </p:nvSpPr>
        <p:spPr>
          <a:xfrm>
            <a:off x="7050087" y="34543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7" name="Shape 847"/>
          <p:cNvSpPr>
            <a:spLocks noGrp="1"/>
          </p:cNvSpPr>
          <p:nvPr>
            <p:ph type="pic" idx="14"/>
          </p:nvPr>
        </p:nvSpPr>
        <p:spPr>
          <a:xfrm>
            <a:off x="5659437" y="34543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8" name="Shape 848"/>
          <p:cNvSpPr>
            <a:spLocks noGrp="1"/>
          </p:cNvSpPr>
          <p:nvPr>
            <p:ph type="pic" idx="15"/>
          </p:nvPr>
        </p:nvSpPr>
        <p:spPr>
          <a:xfrm>
            <a:off x="5659437" y="48386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9" name="Shape 849"/>
          <p:cNvSpPr>
            <a:spLocks noGrp="1"/>
          </p:cNvSpPr>
          <p:nvPr>
            <p:ph type="pic" idx="16"/>
          </p:nvPr>
        </p:nvSpPr>
        <p:spPr>
          <a:xfrm>
            <a:off x="7050087" y="4838699"/>
            <a:ext cx="1335000" cy="1335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175350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matchingName="Portfolio #16">
  <p:cSld name="Portfolio #16">
    <p:spTree>
      <p:nvGrpSpPr>
        <p:cNvPr id="1" name="Shape 850"/>
        <p:cNvGrpSpPr/>
        <p:nvPr/>
      </p:nvGrpSpPr>
      <p:grpSpPr>
        <a:xfrm>
          <a:off x="0" y="0"/>
          <a:ext cx="0" cy="0"/>
          <a:chOff x="0" y="0"/>
          <a:chExt cx="0" cy="0"/>
        </a:xfrm>
      </p:grpSpPr>
      <p:sp>
        <p:nvSpPr>
          <p:cNvPr id="851" name="Shape 85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2" name="Shape 85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53" name="Shape 853"/>
          <p:cNvSpPr>
            <a:spLocks noGrp="1"/>
          </p:cNvSpPr>
          <p:nvPr>
            <p:ph type="pic" idx="2"/>
          </p:nvPr>
        </p:nvSpPr>
        <p:spPr>
          <a:xfrm>
            <a:off x="6096000" y="-1"/>
            <a:ext cx="6096000" cy="3383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4" name="Shape 854"/>
          <p:cNvSpPr>
            <a:spLocks noGrp="1"/>
          </p:cNvSpPr>
          <p:nvPr>
            <p:ph type="pic" idx="3"/>
          </p:nvPr>
        </p:nvSpPr>
        <p:spPr>
          <a:xfrm>
            <a:off x="6096000" y="3475037"/>
            <a:ext cx="6096000" cy="3383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57622488"/>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matchingName="Portfolio #17">
  <p:cSld name="Portfolio #17">
    <p:spTree>
      <p:nvGrpSpPr>
        <p:cNvPr id="1" name="Shape 855"/>
        <p:cNvGrpSpPr/>
        <p:nvPr/>
      </p:nvGrpSpPr>
      <p:grpSpPr>
        <a:xfrm>
          <a:off x="0" y="0"/>
          <a:ext cx="0" cy="0"/>
          <a:chOff x="0" y="0"/>
          <a:chExt cx="0" cy="0"/>
        </a:xfrm>
      </p:grpSpPr>
      <p:sp>
        <p:nvSpPr>
          <p:cNvPr id="856" name="Shape 85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7" name="Shape 857"/>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58" name="Shape 858"/>
          <p:cNvSpPr>
            <a:spLocks noGrp="1"/>
          </p:cNvSpPr>
          <p:nvPr>
            <p:ph type="pic" idx="2"/>
          </p:nvPr>
        </p:nvSpPr>
        <p:spPr>
          <a:xfrm>
            <a:off x="1042878"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9" name="Shape 859"/>
          <p:cNvSpPr>
            <a:spLocks noGrp="1"/>
          </p:cNvSpPr>
          <p:nvPr>
            <p:ph type="pic" idx="3"/>
          </p:nvPr>
        </p:nvSpPr>
        <p:spPr>
          <a:xfrm>
            <a:off x="2804638"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60" name="Shape 860"/>
          <p:cNvSpPr>
            <a:spLocks noGrp="1"/>
          </p:cNvSpPr>
          <p:nvPr>
            <p:ph type="pic" idx="4"/>
          </p:nvPr>
        </p:nvSpPr>
        <p:spPr>
          <a:xfrm>
            <a:off x="7569193"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61" name="Shape 861"/>
          <p:cNvSpPr>
            <a:spLocks noGrp="1"/>
          </p:cNvSpPr>
          <p:nvPr>
            <p:ph type="pic" idx="5"/>
          </p:nvPr>
        </p:nvSpPr>
        <p:spPr>
          <a:xfrm>
            <a:off x="9330953"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4870301"/>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matchingName="Price Table">
  <p:cSld name="Price Table">
    <p:spTree>
      <p:nvGrpSpPr>
        <p:cNvPr id="1" name="Shape 862"/>
        <p:cNvGrpSpPr/>
        <p:nvPr/>
      </p:nvGrpSpPr>
      <p:grpSpPr>
        <a:xfrm>
          <a:off x="0" y="0"/>
          <a:ext cx="0" cy="0"/>
          <a:chOff x="0" y="0"/>
          <a:chExt cx="0" cy="0"/>
        </a:xfrm>
      </p:grpSpPr>
      <p:sp>
        <p:nvSpPr>
          <p:cNvPr id="863" name="Shape 86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4" name="Shape 86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65" name="Shape 865"/>
          <p:cNvSpPr/>
          <p:nvPr/>
        </p:nvSpPr>
        <p:spPr>
          <a:xfrm>
            <a:off x="1028700" y="2514600"/>
            <a:ext cx="2363100" cy="3276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6" name="Shape 866"/>
          <p:cNvSpPr/>
          <p:nvPr/>
        </p:nvSpPr>
        <p:spPr>
          <a:xfrm>
            <a:off x="3619205" y="2514600"/>
            <a:ext cx="2363100" cy="32766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7" name="Shape 867"/>
          <p:cNvSpPr/>
          <p:nvPr/>
        </p:nvSpPr>
        <p:spPr>
          <a:xfrm>
            <a:off x="8800214" y="2514600"/>
            <a:ext cx="2363100" cy="3276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8" name="Shape 868"/>
          <p:cNvSpPr/>
          <p:nvPr/>
        </p:nvSpPr>
        <p:spPr>
          <a:xfrm>
            <a:off x="6209710" y="2514600"/>
            <a:ext cx="2363100" cy="3276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9" name="Shape 869"/>
          <p:cNvSpPr>
            <a:spLocks noGrp="1"/>
          </p:cNvSpPr>
          <p:nvPr>
            <p:ph type="pic" idx="2"/>
          </p:nvPr>
        </p:nvSpPr>
        <p:spPr>
          <a:xfrm>
            <a:off x="1024639" y="2514600"/>
            <a:ext cx="2363100" cy="134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0" name="Shape 870"/>
          <p:cNvSpPr>
            <a:spLocks noGrp="1"/>
          </p:cNvSpPr>
          <p:nvPr>
            <p:ph type="pic" idx="3"/>
          </p:nvPr>
        </p:nvSpPr>
        <p:spPr>
          <a:xfrm>
            <a:off x="3619057" y="2514600"/>
            <a:ext cx="2363100" cy="134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1" name="Shape 871"/>
          <p:cNvSpPr>
            <a:spLocks noGrp="1"/>
          </p:cNvSpPr>
          <p:nvPr>
            <p:ph type="pic" idx="4"/>
          </p:nvPr>
        </p:nvSpPr>
        <p:spPr>
          <a:xfrm>
            <a:off x="6206239" y="2514599"/>
            <a:ext cx="2363100" cy="134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2" name="Shape 872"/>
          <p:cNvSpPr>
            <a:spLocks noGrp="1"/>
          </p:cNvSpPr>
          <p:nvPr>
            <p:ph type="pic" idx="5"/>
          </p:nvPr>
        </p:nvSpPr>
        <p:spPr>
          <a:xfrm>
            <a:off x="8800214" y="2514598"/>
            <a:ext cx="2363100" cy="134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63950342"/>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matchingName="Portfolio #18">
  <p:cSld name="Portfolio #18">
    <p:spTree>
      <p:nvGrpSpPr>
        <p:cNvPr id="1" name="Shape 873"/>
        <p:cNvGrpSpPr/>
        <p:nvPr/>
      </p:nvGrpSpPr>
      <p:grpSpPr>
        <a:xfrm>
          <a:off x="0" y="0"/>
          <a:ext cx="0" cy="0"/>
          <a:chOff x="0" y="0"/>
          <a:chExt cx="0" cy="0"/>
        </a:xfrm>
      </p:grpSpPr>
      <p:sp>
        <p:nvSpPr>
          <p:cNvPr id="874" name="Shape 87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5" name="Shape 87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76" name="Shape 876"/>
          <p:cNvSpPr>
            <a:spLocks noGrp="1"/>
          </p:cNvSpPr>
          <p:nvPr>
            <p:ph type="pic" idx="2"/>
          </p:nvPr>
        </p:nvSpPr>
        <p:spPr>
          <a:xfrm>
            <a:off x="1028699" y="701675"/>
            <a:ext cx="4151400" cy="1619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7" name="Shape 877"/>
          <p:cNvSpPr>
            <a:spLocks noGrp="1"/>
          </p:cNvSpPr>
          <p:nvPr>
            <p:ph type="pic" idx="3"/>
          </p:nvPr>
        </p:nvSpPr>
        <p:spPr>
          <a:xfrm>
            <a:off x="1028698" y="2438400"/>
            <a:ext cx="4151400" cy="1619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8" name="Shape 878"/>
          <p:cNvSpPr>
            <a:spLocks noGrp="1"/>
          </p:cNvSpPr>
          <p:nvPr>
            <p:ph type="pic" idx="4"/>
          </p:nvPr>
        </p:nvSpPr>
        <p:spPr>
          <a:xfrm>
            <a:off x="1028697" y="4175125"/>
            <a:ext cx="4151400" cy="1619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44499376"/>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matchingName="Portfolio #19">
  <p:cSld name="Portfolio #19">
    <p:spTree>
      <p:nvGrpSpPr>
        <p:cNvPr id="1" name="Shape 879"/>
        <p:cNvGrpSpPr/>
        <p:nvPr/>
      </p:nvGrpSpPr>
      <p:grpSpPr>
        <a:xfrm>
          <a:off x="0" y="0"/>
          <a:ext cx="0" cy="0"/>
          <a:chOff x="0" y="0"/>
          <a:chExt cx="0" cy="0"/>
        </a:xfrm>
      </p:grpSpPr>
      <p:sp>
        <p:nvSpPr>
          <p:cNvPr id="880" name="Shape 88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1" name="Shape 88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82" name="Shape 882"/>
          <p:cNvSpPr>
            <a:spLocks noGrp="1"/>
          </p:cNvSpPr>
          <p:nvPr>
            <p:ph type="pic" idx="2"/>
          </p:nvPr>
        </p:nvSpPr>
        <p:spPr>
          <a:xfrm>
            <a:off x="6096000" y="685799"/>
            <a:ext cx="5067300" cy="1800300"/>
          </a:xfrm>
          <a:prstGeom prst="roundRect">
            <a:avLst>
              <a:gd name="adj" fmla="val 303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3" name="Shape 883"/>
          <p:cNvSpPr>
            <a:spLocks noGrp="1"/>
          </p:cNvSpPr>
          <p:nvPr>
            <p:ph type="pic" idx="3"/>
          </p:nvPr>
        </p:nvSpPr>
        <p:spPr>
          <a:xfrm>
            <a:off x="8648700" y="2514600"/>
            <a:ext cx="2514600" cy="1832100"/>
          </a:xfrm>
          <a:prstGeom prst="roundRect">
            <a:avLst>
              <a:gd name="adj" fmla="val 303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4" name="Shape 884"/>
          <p:cNvSpPr/>
          <p:nvPr/>
        </p:nvSpPr>
        <p:spPr>
          <a:xfrm>
            <a:off x="6095999" y="2514600"/>
            <a:ext cx="2514600" cy="3276600"/>
          </a:xfrm>
          <a:prstGeom prst="roundRect">
            <a:avLst>
              <a:gd name="adj" fmla="val 1919"/>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5" name="Shape 885"/>
          <p:cNvSpPr/>
          <p:nvPr/>
        </p:nvSpPr>
        <p:spPr>
          <a:xfrm>
            <a:off x="8648700" y="4380609"/>
            <a:ext cx="2514600" cy="1410600"/>
          </a:xfrm>
          <a:prstGeom prst="roundRect">
            <a:avLst>
              <a:gd name="adj" fmla="val 1919"/>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06917616"/>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matchingName="Portfolio #20">
  <p:cSld name="Portfolio #20">
    <p:spTree>
      <p:nvGrpSpPr>
        <p:cNvPr id="1" name="Shape 886"/>
        <p:cNvGrpSpPr/>
        <p:nvPr/>
      </p:nvGrpSpPr>
      <p:grpSpPr>
        <a:xfrm>
          <a:off x="0" y="0"/>
          <a:ext cx="0" cy="0"/>
          <a:chOff x="0" y="0"/>
          <a:chExt cx="0" cy="0"/>
        </a:xfrm>
      </p:grpSpPr>
      <p:sp>
        <p:nvSpPr>
          <p:cNvPr id="887" name="Shape 88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8" name="Shape 888"/>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89" name="Shape 889"/>
          <p:cNvSpPr/>
          <p:nvPr/>
        </p:nvSpPr>
        <p:spPr>
          <a:xfrm>
            <a:off x="7006856" y="3455579"/>
            <a:ext cx="2647500" cy="2335500"/>
          </a:xfrm>
          <a:prstGeom prst="roundRect">
            <a:avLst>
              <a:gd name="adj" fmla="val 1047"/>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0" name="Shape 890"/>
          <p:cNvSpPr/>
          <p:nvPr/>
        </p:nvSpPr>
        <p:spPr>
          <a:xfrm>
            <a:off x="9686257" y="3455579"/>
            <a:ext cx="1476900" cy="2335500"/>
          </a:xfrm>
          <a:prstGeom prst="roundRect">
            <a:avLst>
              <a:gd name="adj" fmla="val 104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1" name="Shape 891"/>
          <p:cNvSpPr>
            <a:spLocks noGrp="1"/>
          </p:cNvSpPr>
          <p:nvPr>
            <p:ph type="pic" idx="2"/>
          </p:nvPr>
        </p:nvSpPr>
        <p:spPr>
          <a:xfrm>
            <a:off x="7006856" y="701675"/>
            <a:ext cx="4156500" cy="2727300"/>
          </a:xfrm>
          <a:prstGeom prst="roundRect">
            <a:avLst>
              <a:gd name="adj" fmla="val 226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426233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estiminiolas">
  <p:cSld name="Testiminiolas">
    <p:spTree>
      <p:nvGrpSpPr>
        <p:cNvPr id="1" name="Shape 325"/>
        <p:cNvGrpSpPr/>
        <p:nvPr/>
      </p:nvGrpSpPr>
      <p:grpSpPr>
        <a:xfrm>
          <a:off x="0" y="0"/>
          <a:ext cx="0" cy="0"/>
          <a:chOff x="0" y="0"/>
          <a:chExt cx="0" cy="0"/>
        </a:xfrm>
      </p:grpSpPr>
      <p:sp>
        <p:nvSpPr>
          <p:cNvPr id="326" name="Shape 32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27" name="Shape 32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28" name="Shape 328"/>
          <p:cNvSpPr>
            <a:spLocks noGrp="1"/>
          </p:cNvSpPr>
          <p:nvPr>
            <p:ph type="pic" idx="2"/>
          </p:nvPr>
        </p:nvSpPr>
        <p:spPr>
          <a:xfrm>
            <a:off x="1028700" y="685800"/>
            <a:ext cx="101346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6035718"/>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matchingName="Dashboard #1">
  <p:cSld name="Dashboard #1">
    <p:spTree>
      <p:nvGrpSpPr>
        <p:cNvPr id="1" name="Shape 892"/>
        <p:cNvGrpSpPr/>
        <p:nvPr/>
      </p:nvGrpSpPr>
      <p:grpSpPr>
        <a:xfrm>
          <a:off x="0" y="0"/>
          <a:ext cx="0" cy="0"/>
          <a:chOff x="0" y="0"/>
          <a:chExt cx="0" cy="0"/>
        </a:xfrm>
      </p:grpSpPr>
      <p:sp>
        <p:nvSpPr>
          <p:cNvPr id="893" name="Shape 89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4" name="Shape 89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95" name="Shape 895"/>
          <p:cNvSpPr>
            <a:spLocks noGrp="1"/>
          </p:cNvSpPr>
          <p:nvPr>
            <p:ph type="pic" idx="2"/>
          </p:nvPr>
        </p:nvSpPr>
        <p:spPr>
          <a:xfrm>
            <a:off x="6178550" y="685800"/>
            <a:ext cx="3100500" cy="3676800"/>
          </a:xfrm>
          <a:prstGeom prst="roundRect">
            <a:avLst>
              <a:gd name="adj" fmla="val 134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6" name="Shape 896"/>
          <p:cNvSpPr>
            <a:spLocks noGrp="1"/>
          </p:cNvSpPr>
          <p:nvPr>
            <p:ph type="pic" idx="3"/>
          </p:nvPr>
        </p:nvSpPr>
        <p:spPr>
          <a:xfrm>
            <a:off x="1793874" y="685800"/>
            <a:ext cx="4297500" cy="2743200"/>
          </a:xfrm>
          <a:prstGeom prst="roundRect">
            <a:avLst>
              <a:gd name="adj" fmla="val 1887"/>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7" name="Shape 897"/>
          <p:cNvSpPr>
            <a:spLocks noGrp="1"/>
          </p:cNvSpPr>
          <p:nvPr>
            <p:ph type="pic" idx="4"/>
          </p:nvPr>
        </p:nvSpPr>
        <p:spPr>
          <a:xfrm>
            <a:off x="1028700" y="3496441"/>
            <a:ext cx="3237000" cy="2296200"/>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37477525"/>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matchingName="Dashboard #2">
  <p:cSld name="Dashboard #2">
    <p:spTree>
      <p:nvGrpSpPr>
        <p:cNvPr id="1" name="Shape 898"/>
        <p:cNvGrpSpPr/>
        <p:nvPr/>
      </p:nvGrpSpPr>
      <p:grpSpPr>
        <a:xfrm>
          <a:off x="0" y="0"/>
          <a:ext cx="0" cy="0"/>
          <a:chOff x="0" y="0"/>
          <a:chExt cx="0" cy="0"/>
        </a:xfrm>
      </p:grpSpPr>
      <p:sp>
        <p:nvSpPr>
          <p:cNvPr id="899" name="Shape 89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0" name="Shape 90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01" name="Shape 901"/>
          <p:cNvSpPr>
            <a:spLocks noGrp="1"/>
          </p:cNvSpPr>
          <p:nvPr>
            <p:ph type="pic" idx="2"/>
          </p:nvPr>
        </p:nvSpPr>
        <p:spPr>
          <a:xfrm>
            <a:off x="1038225" y="3498850"/>
            <a:ext cx="3237000" cy="2668500"/>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2" name="Shape 902"/>
          <p:cNvSpPr>
            <a:spLocks noGrp="1"/>
          </p:cNvSpPr>
          <p:nvPr>
            <p:ph type="pic" idx="3"/>
          </p:nvPr>
        </p:nvSpPr>
        <p:spPr>
          <a:xfrm>
            <a:off x="6162675" y="682625"/>
            <a:ext cx="2360700" cy="2743200"/>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3" name="Shape 903"/>
          <p:cNvSpPr>
            <a:spLocks noGrp="1"/>
          </p:cNvSpPr>
          <p:nvPr>
            <p:ph type="pic" idx="4"/>
          </p:nvPr>
        </p:nvSpPr>
        <p:spPr>
          <a:xfrm>
            <a:off x="8597900" y="3498850"/>
            <a:ext cx="2570100" cy="2668500"/>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67986383"/>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matchingName="Right Image">
  <p:cSld name="Right Image">
    <p:spTree>
      <p:nvGrpSpPr>
        <p:cNvPr id="1" name="Shape 904"/>
        <p:cNvGrpSpPr/>
        <p:nvPr/>
      </p:nvGrpSpPr>
      <p:grpSpPr>
        <a:xfrm>
          <a:off x="0" y="0"/>
          <a:ext cx="0" cy="0"/>
          <a:chOff x="0" y="0"/>
          <a:chExt cx="0" cy="0"/>
        </a:xfrm>
      </p:grpSpPr>
      <p:sp>
        <p:nvSpPr>
          <p:cNvPr id="905" name="Shape 90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6" name="Shape 90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07" name="Shape 907"/>
          <p:cNvSpPr>
            <a:spLocks noGrp="1"/>
          </p:cNvSpPr>
          <p:nvPr>
            <p:ph type="pic" idx="2"/>
          </p:nvPr>
        </p:nvSpPr>
        <p:spPr>
          <a:xfrm>
            <a:off x="7004050" y="0"/>
            <a:ext cx="518790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34115913"/>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matchingName="Chart Image">
  <p:cSld name="Chart Image">
    <p:spTree>
      <p:nvGrpSpPr>
        <p:cNvPr id="1" name="Shape 908"/>
        <p:cNvGrpSpPr/>
        <p:nvPr/>
      </p:nvGrpSpPr>
      <p:grpSpPr>
        <a:xfrm>
          <a:off x="0" y="0"/>
          <a:ext cx="0" cy="0"/>
          <a:chOff x="0" y="0"/>
          <a:chExt cx="0" cy="0"/>
        </a:xfrm>
      </p:grpSpPr>
      <p:sp>
        <p:nvSpPr>
          <p:cNvPr id="909" name="Shape 90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0" name="Shape 91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11" name="Shape 911"/>
          <p:cNvSpPr>
            <a:spLocks noGrp="1"/>
          </p:cNvSpPr>
          <p:nvPr>
            <p:ph type="pic" idx="2"/>
          </p:nvPr>
        </p:nvSpPr>
        <p:spPr>
          <a:xfrm>
            <a:off x="1031494" y="4664076"/>
            <a:ext cx="1134000" cy="1134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12" name="Shape 912"/>
          <p:cNvSpPr>
            <a:spLocks noGrp="1"/>
          </p:cNvSpPr>
          <p:nvPr>
            <p:ph type="pic" idx="3"/>
          </p:nvPr>
        </p:nvSpPr>
        <p:spPr>
          <a:xfrm>
            <a:off x="4589202" y="4664076"/>
            <a:ext cx="1134000" cy="11340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84938186"/>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matchingName="Testiminiolas">
  <p:cSld name="Testiminiolas">
    <p:spTree>
      <p:nvGrpSpPr>
        <p:cNvPr id="1" name="Shape 913"/>
        <p:cNvGrpSpPr/>
        <p:nvPr/>
      </p:nvGrpSpPr>
      <p:grpSpPr>
        <a:xfrm>
          <a:off x="0" y="0"/>
          <a:ext cx="0" cy="0"/>
          <a:chOff x="0" y="0"/>
          <a:chExt cx="0" cy="0"/>
        </a:xfrm>
      </p:grpSpPr>
      <p:sp>
        <p:nvSpPr>
          <p:cNvPr id="914" name="Shape 91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5" name="Shape 91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16" name="Shape 916"/>
          <p:cNvSpPr>
            <a:spLocks noGrp="1"/>
          </p:cNvSpPr>
          <p:nvPr>
            <p:ph type="pic" idx="2"/>
          </p:nvPr>
        </p:nvSpPr>
        <p:spPr>
          <a:xfrm>
            <a:off x="1028700" y="685800"/>
            <a:ext cx="101346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13554589"/>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matchingName="Mock Up #1">
  <p:cSld name="Mock Up #1">
    <p:spTree>
      <p:nvGrpSpPr>
        <p:cNvPr id="1" name="Shape 917"/>
        <p:cNvGrpSpPr/>
        <p:nvPr/>
      </p:nvGrpSpPr>
      <p:grpSpPr>
        <a:xfrm>
          <a:off x="0" y="0"/>
          <a:ext cx="0" cy="0"/>
          <a:chOff x="0" y="0"/>
          <a:chExt cx="0" cy="0"/>
        </a:xfrm>
      </p:grpSpPr>
      <p:sp>
        <p:nvSpPr>
          <p:cNvPr id="918" name="Shape 91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9" name="Shape 91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20" name="Shape 920"/>
          <p:cNvSpPr>
            <a:spLocks noGrp="1"/>
          </p:cNvSpPr>
          <p:nvPr>
            <p:ph type="pic" idx="2"/>
          </p:nvPr>
        </p:nvSpPr>
        <p:spPr>
          <a:xfrm>
            <a:off x="8674247" y="2339974"/>
            <a:ext cx="2362200" cy="31353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1" name="Shape 921"/>
          <p:cNvSpPr>
            <a:spLocks noGrp="1"/>
          </p:cNvSpPr>
          <p:nvPr>
            <p:ph type="pic" idx="3"/>
          </p:nvPr>
        </p:nvSpPr>
        <p:spPr>
          <a:xfrm>
            <a:off x="5985022" y="3306763"/>
            <a:ext cx="3170100" cy="23607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04334697"/>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matchingName="Mock Up #2">
  <p:cSld name="Mock Up #2">
    <p:spTree>
      <p:nvGrpSpPr>
        <p:cNvPr id="1" name="Shape 922"/>
        <p:cNvGrpSpPr/>
        <p:nvPr/>
      </p:nvGrpSpPr>
      <p:grpSpPr>
        <a:xfrm>
          <a:off x="0" y="0"/>
          <a:ext cx="0" cy="0"/>
          <a:chOff x="0" y="0"/>
          <a:chExt cx="0" cy="0"/>
        </a:xfrm>
      </p:grpSpPr>
      <p:sp>
        <p:nvSpPr>
          <p:cNvPr id="923" name="Shape 92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24" name="Shape 92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25" name="Shape 925"/>
          <p:cNvSpPr>
            <a:spLocks noGrp="1"/>
          </p:cNvSpPr>
          <p:nvPr>
            <p:ph type="pic" idx="2"/>
          </p:nvPr>
        </p:nvSpPr>
        <p:spPr>
          <a:xfrm>
            <a:off x="1152524" y="2681288"/>
            <a:ext cx="4943400" cy="31098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84787159"/>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matchingName="Mock Up #3">
  <p:cSld name="Mock Up #3">
    <p:spTree>
      <p:nvGrpSpPr>
        <p:cNvPr id="1" name="Shape 926"/>
        <p:cNvGrpSpPr/>
        <p:nvPr/>
      </p:nvGrpSpPr>
      <p:grpSpPr>
        <a:xfrm>
          <a:off x="0" y="0"/>
          <a:ext cx="0" cy="0"/>
          <a:chOff x="0" y="0"/>
          <a:chExt cx="0" cy="0"/>
        </a:xfrm>
      </p:grpSpPr>
      <p:sp>
        <p:nvSpPr>
          <p:cNvPr id="927" name="Shape 92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28" name="Shape 928"/>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29" name="Shape 929"/>
          <p:cNvSpPr>
            <a:spLocks noGrp="1"/>
          </p:cNvSpPr>
          <p:nvPr>
            <p:ph type="pic" idx="2"/>
          </p:nvPr>
        </p:nvSpPr>
        <p:spPr>
          <a:xfrm>
            <a:off x="6816725" y="2211388"/>
            <a:ext cx="4208400" cy="2541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8814471"/>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matchingName="Mock Up #4">
  <p:cSld name="Mock Up #4">
    <p:spTree>
      <p:nvGrpSpPr>
        <p:cNvPr id="1" name="Shape 930"/>
        <p:cNvGrpSpPr/>
        <p:nvPr/>
      </p:nvGrpSpPr>
      <p:grpSpPr>
        <a:xfrm>
          <a:off x="0" y="0"/>
          <a:ext cx="0" cy="0"/>
          <a:chOff x="0" y="0"/>
          <a:chExt cx="0" cy="0"/>
        </a:xfrm>
      </p:grpSpPr>
      <p:sp>
        <p:nvSpPr>
          <p:cNvPr id="931" name="Shape 93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2" name="Shape 93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33" name="Shape 933"/>
          <p:cNvSpPr>
            <a:spLocks noGrp="1"/>
          </p:cNvSpPr>
          <p:nvPr>
            <p:ph type="pic" idx="2"/>
          </p:nvPr>
        </p:nvSpPr>
        <p:spPr>
          <a:xfrm>
            <a:off x="6861175" y="2692400"/>
            <a:ext cx="3909900" cy="29529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700611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matchingName="Mock Up #5">
  <p:cSld name="Mock Up #5">
    <p:spTree>
      <p:nvGrpSpPr>
        <p:cNvPr id="1" name="Shape 934"/>
        <p:cNvGrpSpPr/>
        <p:nvPr/>
      </p:nvGrpSpPr>
      <p:grpSpPr>
        <a:xfrm>
          <a:off x="0" y="0"/>
          <a:ext cx="0" cy="0"/>
          <a:chOff x="0" y="0"/>
          <a:chExt cx="0" cy="0"/>
        </a:xfrm>
      </p:grpSpPr>
      <p:sp>
        <p:nvSpPr>
          <p:cNvPr id="935" name="Shape 93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6" name="Shape 93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37" name="Shape 937"/>
          <p:cNvSpPr>
            <a:spLocks noGrp="1"/>
          </p:cNvSpPr>
          <p:nvPr>
            <p:ph type="pic" idx="2"/>
          </p:nvPr>
        </p:nvSpPr>
        <p:spPr>
          <a:xfrm>
            <a:off x="5487988" y="863600"/>
            <a:ext cx="4941900" cy="3132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38" name="Shape 938"/>
          <p:cNvSpPr>
            <a:spLocks noGrp="1"/>
          </p:cNvSpPr>
          <p:nvPr>
            <p:ph type="pic" idx="3"/>
          </p:nvPr>
        </p:nvSpPr>
        <p:spPr>
          <a:xfrm>
            <a:off x="8796338" y="2471738"/>
            <a:ext cx="2346300" cy="30258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518474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Mock Up #1">
  <p:cSld name="Mock Up #1">
    <p:spTree>
      <p:nvGrpSpPr>
        <p:cNvPr id="1" name="Shape 329"/>
        <p:cNvGrpSpPr/>
        <p:nvPr/>
      </p:nvGrpSpPr>
      <p:grpSpPr>
        <a:xfrm>
          <a:off x="0" y="0"/>
          <a:ext cx="0" cy="0"/>
          <a:chOff x="0" y="0"/>
          <a:chExt cx="0" cy="0"/>
        </a:xfrm>
      </p:grpSpPr>
      <p:sp>
        <p:nvSpPr>
          <p:cNvPr id="330" name="Shape 33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31" name="Shape 33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32" name="Shape 332"/>
          <p:cNvSpPr>
            <a:spLocks noGrp="1"/>
          </p:cNvSpPr>
          <p:nvPr>
            <p:ph type="pic" idx="2"/>
          </p:nvPr>
        </p:nvSpPr>
        <p:spPr>
          <a:xfrm>
            <a:off x="8674247" y="2339975"/>
            <a:ext cx="2362200" cy="31353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33" name="Shape 333"/>
          <p:cNvSpPr>
            <a:spLocks noGrp="1"/>
          </p:cNvSpPr>
          <p:nvPr>
            <p:ph type="pic" idx="3"/>
          </p:nvPr>
        </p:nvSpPr>
        <p:spPr>
          <a:xfrm>
            <a:off x="5985022" y="3306763"/>
            <a:ext cx="3170239" cy="23606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79607599"/>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matchingName="Mock Up #6">
  <p:cSld name="Mock Up #6">
    <p:spTree>
      <p:nvGrpSpPr>
        <p:cNvPr id="1" name="Shape 939"/>
        <p:cNvGrpSpPr/>
        <p:nvPr/>
      </p:nvGrpSpPr>
      <p:grpSpPr>
        <a:xfrm>
          <a:off x="0" y="0"/>
          <a:ext cx="0" cy="0"/>
          <a:chOff x="0" y="0"/>
          <a:chExt cx="0" cy="0"/>
        </a:xfrm>
      </p:grpSpPr>
      <p:sp>
        <p:nvSpPr>
          <p:cNvPr id="940" name="Shape 94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41" name="Shape 94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42" name="Shape 942"/>
          <p:cNvSpPr>
            <a:spLocks noGrp="1"/>
          </p:cNvSpPr>
          <p:nvPr>
            <p:ph type="pic" idx="2"/>
          </p:nvPr>
        </p:nvSpPr>
        <p:spPr>
          <a:xfrm>
            <a:off x="6711951" y="2181225"/>
            <a:ext cx="4281600" cy="2586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8388623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matchingName="Mock Up #7">
  <p:cSld name="Mock Up #7">
    <p:spTree>
      <p:nvGrpSpPr>
        <p:cNvPr id="1" name="Shape 943"/>
        <p:cNvGrpSpPr/>
        <p:nvPr/>
      </p:nvGrpSpPr>
      <p:grpSpPr>
        <a:xfrm>
          <a:off x="0" y="0"/>
          <a:ext cx="0" cy="0"/>
          <a:chOff x="0" y="0"/>
          <a:chExt cx="0" cy="0"/>
        </a:xfrm>
      </p:grpSpPr>
      <p:sp>
        <p:nvSpPr>
          <p:cNvPr id="944" name="Shape 94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45" name="Shape 945"/>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46" name="Shape 946"/>
          <p:cNvSpPr>
            <a:spLocks noGrp="1"/>
          </p:cNvSpPr>
          <p:nvPr>
            <p:ph type="pic" idx="2"/>
          </p:nvPr>
        </p:nvSpPr>
        <p:spPr>
          <a:xfrm>
            <a:off x="5429250" y="2217738"/>
            <a:ext cx="5106900" cy="31941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47" name="Shape 947"/>
          <p:cNvSpPr>
            <a:spLocks noGrp="1"/>
          </p:cNvSpPr>
          <p:nvPr>
            <p:ph type="pic" idx="3"/>
          </p:nvPr>
        </p:nvSpPr>
        <p:spPr>
          <a:xfrm>
            <a:off x="4273550" y="3171825"/>
            <a:ext cx="1854300" cy="2438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90811241"/>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matchingName="Mock Up #8">
  <p:cSld name="Mock Up #8">
    <p:spTree>
      <p:nvGrpSpPr>
        <p:cNvPr id="1" name="Shape 948"/>
        <p:cNvGrpSpPr/>
        <p:nvPr/>
      </p:nvGrpSpPr>
      <p:grpSpPr>
        <a:xfrm>
          <a:off x="0" y="0"/>
          <a:ext cx="0" cy="0"/>
          <a:chOff x="0" y="0"/>
          <a:chExt cx="0" cy="0"/>
        </a:xfrm>
      </p:grpSpPr>
      <p:sp>
        <p:nvSpPr>
          <p:cNvPr id="949" name="Shape 949"/>
          <p:cNvSpPr/>
          <p:nvPr/>
        </p:nvSpPr>
        <p:spPr>
          <a:xfrm>
            <a:off x="0" y="2997819"/>
            <a:ext cx="12192000" cy="3860100"/>
          </a:xfrm>
          <a:prstGeom prst="rect">
            <a:avLst/>
          </a:prstGeom>
          <a:solidFill>
            <a:srgbClr val="4E57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0" name="Shape 95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51" name="Shape 95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52" name="Shape 952"/>
          <p:cNvSpPr>
            <a:spLocks noGrp="1"/>
          </p:cNvSpPr>
          <p:nvPr>
            <p:ph type="pic" idx="2"/>
          </p:nvPr>
        </p:nvSpPr>
        <p:spPr>
          <a:xfrm>
            <a:off x="1457324" y="1338335"/>
            <a:ext cx="4443300" cy="3338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3" name="Shape 953"/>
          <p:cNvSpPr>
            <a:spLocks noGrp="1"/>
          </p:cNvSpPr>
          <p:nvPr>
            <p:ph type="pic" idx="3"/>
          </p:nvPr>
        </p:nvSpPr>
        <p:spPr>
          <a:xfrm>
            <a:off x="4410074" y="2976563"/>
            <a:ext cx="1363800"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09083012"/>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matchingName="Mock Up #9">
  <p:cSld name="Mock Up #9">
    <p:spTree>
      <p:nvGrpSpPr>
        <p:cNvPr id="1" name="Shape 954"/>
        <p:cNvGrpSpPr/>
        <p:nvPr/>
      </p:nvGrpSpPr>
      <p:grpSpPr>
        <a:xfrm>
          <a:off x="0" y="0"/>
          <a:ext cx="0" cy="0"/>
          <a:chOff x="0" y="0"/>
          <a:chExt cx="0" cy="0"/>
        </a:xfrm>
      </p:grpSpPr>
      <p:sp>
        <p:nvSpPr>
          <p:cNvPr id="955" name="Shape 95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56" name="Shape 95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57" name="Shape 957"/>
          <p:cNvSpPr>
            <a:spLocks noGrp="1"/>
          </p:cNvSpPr>
          <p:nvPr>
            <p:ph type="pic" idx="2"/>
          </p:nvPr>
        </p:nvSpPr>
        <p:spPr>
          <a:xfrm>
            <a:off x="1174750" y="2644775"/>
            <a:ext cx="3737100" cy="2278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95463760"/>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matchingName="Mock Up #10">
  <p:cSld name="Mock Up #10">
    <p:spTree>
      <p:nvGrpSpPr>
        <p:cNvPr id="1" name="Shape 958"/>
        <p:cNvGrpSpPr/>
        <p:nvPr/>
      </p:nvGrpSpPr>
      <p:grpSpPr>
        <a:xfrm>
          <a:off x="0" y="0"/>
          <a:ext cx="0" cy="0"/>
          <a:chOff x="0" y="0"/>
          <a:chExt cx="0" cy="0"/>
        </a:xfrm>
      </p:grpSpPr>
      <p:sp>
        <p:nvSpPr>
          <p:cNvPr id="959" name="Shape 95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0" name="Shape 96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61" name="Shape 961"/>
          <p:cNvSpPr>
            <a:spLocks noGrp="1"/>
          </p:cNvSpPr>
          <p:nvPr>
            <p:ph type="pic" idx="2"/>
          </p:nvPr>
        </p:nvSpPr>
        <p:spPr>
          <a:xfrm>
            <a:off x="5081588" y="2809875"/>
            <a:ext cx="2041500" cy="2676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87434778"/>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matchingName="Contact Us">
  <p:cSld name="Contact Us">
    <p:spTree>
      <p:nvGrpSpPr>
        <p:cNvPr id="1" name="Shape 962"/>
        <p:cNvGrpSpPr/>
        <p:nvPr/>
      </p:nvGrpSpPr>
      <p:grpSpPr>
        <a:xfrm>
          <a:off x="0" y="0"/>
          <a:ext cx="0" cy="0"/>
          <a:chOff x="0" y="0"/>
          <a:chExt cx="0" cy="0"/>
        </a:xfrm>
      </p:grpSpPr>
      <p:sp>
        <p:nvSpPr>
          <p:cNvPr id="963" name="Shape 96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4" name="Shape 96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65" name="Shape 965"/>
          <p:cNvSpPr>
            <a:spLocks noGrp="1"/>
          </p:cNvSpPr>
          <p:nvPr>
            <p:ph type="pic" idx="2"/>
          </p:nvPr>
        </p:nvSpPr>
        <p:spPr>
          <a:xfrm>
            <a:off x="1028700" y="685800"/>
            <a:ext cx="50673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99836754"/>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matchingName="Header Full Image">
  <p:cSld name="Header Full Image">
    <p:spTree>
      <p:nvGrpSpPr>
        <p:cNvPr id="1" name="Shape 966"/>
        <p:cNvGrpSpPr/>
        <p:nvPr/>
      </p:nvGrpSpPr>
      <p:grpSpPr>
        <a:xfrm>
          <a:off x="0" y="0"/>
          <a:ext cx="0" cy="0"/>
          <a:chOff x="0" y="0"/>
          <a:chExt cx="0" cy="0"/>
        </a:xfrm>
      </p:grpSpPr>
      <p:sp>
        <p:nvSpPr>
          <p:cNvPr id="967" name="Shape 96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8" name="Shape 968"/>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69" name="Shape 969"/>
          <p:cNvSpPr>
            <a:spLocks noGrp="1"/>
          </p:cNvSpPr>
          <p:nvPr>
            <p:ph type="pic" idx="2"/>
          </p:nvPr>
        </p:nvSpPr>
        <p:spPr>
          <a:xfrm>
            <a:off x="0" y="0"/>
            <a:ext cx="12192000" cy="47307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47734786"/>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matchingName="Header Image">
  <p:cSld name="Header Image">
    <p:spTree>
      <p:nvGrpSpPr>
        <p:cNvPr id="1" name="Shape 13"/>
        <p:cNvGrpSpPr/>
        <p:nvPr/>
      </p:nvGrpSpPr>
      <p:grpSpPr>
        <a:xfrm>
          <a:off x="0" y="0"/>
          <a:ext cx="0" cy="0"/>
          <a:chOff x="0" y="0"/>
          <a:chExt cx="0" cy="0"/>
        </a:xfrm>
      </p:grpSpPr>
      <p:sp>
        <p:nvSpPr>
          <p:cNvPr id="14" name="Shape 1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6" name="Shape 16"/>
          <p:cNvSpPr>
            <a:spLocks noGrp="1"/>
          </p:cNvSpPr>
          <p:nvPr>
            <p:ph type="pic" idx="2"/>
          </p:nvPr>
        </p:nvSpPr>
        <p:spPr>
          <a:xfrm>
            <a:off x="0" y="0"/>
            <a:ext cx="12192000"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36943614"/>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17"/>
        <p:cNvGrpSpPr/>
        <p:nvPr/>
      </p:nvGrpSpPr>
      <p:grpSpPr>
        <a:xfrm>
          <a:off x="0" y="0"/>
          <a:ext cx="0" cy="0"/>
          <a:chOff x="0" y="0"/>
          <a:chExt cx="0" cy="0"/>
        </a:xfrm>
      </p:grpSpPr>
      <p:sp>
        <p:nvSpPr>
          <p:cNvPr id="18" name="Shape 1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Tree>
    <p:extLst>
      <p:ext uri="{BB962C8B-B14F-4D97-AF65-F5344CB8AC3E}">
        <p14:creationId xmlns:p14="http://schemas.microsoft.com/office/powerpoint/2010/main" val="3777215742"/>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matchingName="Single Image">
  <p:cSld name="Single Image">
    <p:spTree>
      <p:nvGrpSpPr>
        <p:cNvPr id="1" name="Shape 20"/>
        <p:cNvGrpSpPr/>
        <p:nvPr/>
      </p:nvGrpSpPr>
      <p:grpSpPr>
        <a:xfrm>
          <a:off x="0" y="0"/>
          <a:ext cx="0" cy="0"/>
          <a:chOff x="0" y="0"/>
          <a:chExt cx="0" cy="0"/>
        </a:xfrm>
      </p:grpSpPr>
      <p:sp>
        <p:nvSpPr>
          <p:cNvPr id="21" name="Shape 2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3" name="Shape 23"/>
          <p:cNvSpPr>
            <a:spLocks noGrp="1"/>
          </p:cNvSpPr>
          <p:nvPr>
            <p:ph type="pic" idx="2"/>
          </p:nvPr>
        </p:nvSpPr>
        <p:spPr>
          <a:xfrm>
            <a:off x="1028700" y="2514600"/>
            <a:ext cx="5067300" cy="3273552"/>
          </a:xfrm>
          <a:prstGeom prst="roundRect">
            <a:avLst>
              <a:gd name="adj" fmla="val 93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579724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Mock Up #2">
  <p:cSld name="Mock Up #2">
    <p:spTree>
      <p:nvGrpSpPr>
        <p:cNvPr id="1" name="Shape 334"/>
        <p:cNvGrpSpPr/>
        <p:nvPr/>
      </p:nvGrpSpPr>
      <p:grpSpPr>
        <a:xfrm>
          <a:off x="0" y="0"/>
          <a:ext cx="0" cy="0"/>
          <a:chOff x="0" y="0"/>
          <a:chExt cx="0" cy="0"/>
        </a:xfrm>
      </p:grpSpPr>
      <p:sp>
        <p:nvSpPr>
          <p:cNvPr id="335" name="Shape 33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36" name="Shape 33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37" name="Shape 337"/>
          <p:cNvSpPr>
            <a:spLocks noGrp="1"/>
          </p:cNvSpPr>
          <p:nvPr>
            <p:ph type="pic" idx="2"/>
          </p:nvPr>
        </p:nvSpPr>
        <p:spPr>
          <a:xfrm>
            <a:off x="1152524" y="2681288"/>
            <a:ext cx="4943475" cy="3109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46417486"/>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24"/>
        <p:cNvGrpSpPr/>
        <p:nvPr/>
      </p:nvGrpSpPr>
      <p:grpSpPr>
        <a:xfrm>
          <a:off x="0" y="0"/>
          <a:ext cx="0" cy="0"/>
          <a:chOff x="0" y="0"/>
          <a:chExt cx="0" cy="0"/>
        </a:xfrm>
      </p:grpSpPr>
      <p:sp>
        <p:nvSpPr>
          <p:cNvPr id="25" name="Shape 2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7" name="Shape 27"/>
          <p:cNvSpPr>
            <a:spLocks noGrp="1"/>
          </p:cNvSpPr>
          <p:nvPr>
            <p:ph type="pic" idx="2"/>
          </p:nvPr>
        </p:nvSpPr>
        <p:spPr>
          <a:xfrm>
            <a:off x="0" y="0"/>
            <a:ext cx="1219200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1616281"/>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matchingName="Team Work #1">
  <p:cSld name="Team Work #1">
    <p:spTree>
      <p:nvGrpSpPr>
        <p:cNvPr id="1" name="Shape 28"/>
        <p:cNvGrpSpPr/>
        <p:nvPr/>
      </p:nvGrpSpPr>
      <p:grpSpPr>
        <a:xfrm>
          <a:off x="0" y="0"/>
          <a:ext cx="0" cy="0"/>
          <a:chOff x="0" y="0"/>
          <a:chExt cx="0" cy="0"/>
        </a:xfrm>
      </p:grpSpPr>
      <p:sp>
        <p:nvSpPr>
          <p:cNvPr id="29" name="Shape 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1" name="Shape 31"/>
          <p:cNvSpPr/>
          <p:nvPr/>
        </p:nvSpPr>
        <p:spPr>
          <a:xfrm>
            <a:off x="8693888" y="3429000"/>
            <a:ext cx="2469412" cy="23622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Shape 32"/>
          <p:cNvSpPr/>
          <p:nvPr/>
        </p:nvSpPr>
        <p:spPr>
          <a:xfrm>
            <a:off x="3583763" y="3429000"/>
            <a:ext cx="2469412" cy="236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 name="Shape 33"/>
          <p:cNvSpPr>
            <a:spLocks noGrp="1"/>
          </p:cNvSpPr>
          <p:nvPr>
            <p:ph type="pic" idx="2"/>
          </p:nvPr>
        </p:nvSpPr>
        <p:spPr>
          <a:xfrm>
            <a:off x="1028700" y="3429000"/>
            <a:ext cx="2468880" cy="23591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Shape 34"/>
          <p:cNvSpPr>
            <a:spLocks noGrp="1"/>
          </p:cNvSpPr>
          <p:nvPr>
            <p:ph type="pic" idx="3"/>
          </p:nvPr>
        </p:nvSpPr>
        <p:spPr>
          <a:xfrm>
            <a:off x="6138863" y="3429000"/>
            <a:ext cx="2468880" cy="23591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31173952"/>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matchingName="Single Image #2">
  <p:cSld name="Single Image #2">
    <p:spTree>
      <p:nvGrpSpPr>
        <p:cNvPr id="1" name="Shape 35"/>
        <p:cNvGrpSpPr/>
        <p:nvPr/>
      </p:nvGrpSpPr>
      <p:grpSpPr>
        <a:xfrm>
          <a:off x="0" y="0"/>
          <a:ext cx="0" cy="0"/>
          <a:chOff x="0" y="0"/>
          <a:chExt cx="0" cy="0"/>
        </a:xfrm>
      </p:grpSpPr>
      <p:sp>
        <p:nvSpPr>
          <p:cNvPr id="36" name="Shape 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8" name="Shape 38"/>
          <p:cNvSpPr>
            <a:spLocks noGrp="1"/>
          </p:cNvSpPr>
          <p:nvPr>
            <p:ph type="pic" idx="2"/>
          </p:nvPr>
        </p:nvSpPr>
        <p:spPr>
          <a:xfrm>
            <a:off x="6096000" y="3994150"/>
            <a:ext cx="5060950" cy="1797051"/>
          </a:xfrm>
          <a:prstGeom prst="roundRect">
            <a:avLst>
              <a:gd name="adj" fmla="val 2630"/>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35200207"/>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matchingName="Team Work #2">
  <p:cSld name="Team Work #2">
    <p:spTree>
      <p:nvGrpSpPr>
        <p:cNvPr id="1" name="Shape 39"/>
        <p:cNvGrpSpPr/>
        <p:nvPr/>
      </p:nvGrpSpPr>
      <p:grpSpPr>
        <a:xfrm>
          <a:off x="0" y="0"/>
          <a:ext cx="0" cy="0"/>
          <a:chOff x="0" y="0"/>
          <a:chExt cx="0" cy="0"/>
        </a:xfrm>
      </p:grpSpPr>
      <p:sp>
        <p:nvSpPr>
          <p:cNvPr id="40" name="Shape 4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42" name="Shape 42"/>
          <p:cNvSpPr/>
          <p:nvPr/>
        </p:nvSpPr>
        <p:spPr>
          <a:xfrm>
            <a:off x="5675144" y="685800"/>
            <a:ext cx="3640951" cy="1790888"/>
          </a:xfrm>
          <a:prstGeom prst="roundRect">
            <a:avLst>
              <a:gd name="adj" fmla="val 241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Shape 43"/>
          <p:cNvSpPr/>
          <p:nvPr/>
        </p:nvSpPr>
        <p:spPr>
          <a:xfrm>
            <a:off x="5675145" y="4381312"/>
            <a:ext cx="3640950" cy="1790888"/>
          </a:xfrm>
          <a:prstGeom prst="roundRect">
            <a:avLst>
              <a:gd name="adj" fmla="val 1231"/>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 name="Shape 44"/>
          <p:cNvSpPr/>
          <p:nvPr/>
        </p:nvSpPr>
        <p:spPr>
          <a:xfrm>
            <a:off x="7525208" y="2533556"/>
            <a:ext cx="3640951" cy="1790888"/>
          </a:xfrm>
          <a:prstGeom prst="roundRect">
            <a:avLst>
              <a:gd name="adj" fmla="val 1231"/>
            </a:avLst>
          </a:prstGeom>
          <a:solidFill>
            <a:srgbClr val="4E57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 name="Shape 45"/>
          <p:cNvSpPr>
            <a:spLocks noGrp="1"/>
          </p:cNvSpPr>
          <p:nvPr>
            <p:ph type="pic" idx="2"/>
          </p:nvPr>
        </p:nvSpPr>
        <p:spPr>
          <a:xfrm>
            <a:off x="1028700" y="685800"/>
            <a:ext cx="4581144" cy="5486400"/>
          </a:xfrm>
          <a:prstGeom prst="roundRect">
            <a:avLst>
              <a:gd name="adj" fmla="val 152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a:spLocks noGrp="1"/>
          </p:cNvSpPr>
          <p:nvPr>
            <p:ph type="pic" idx="3"/>
          </p:nvPr>
        </p:nvSpPr>
        <p:spPr>
          <a:xfrm>
            <a:off x="9375775" y="685800"/>
            <a:ext cx="1792224" cy="1792224"/>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Shape 47"/>
          <p:cNvSpPr>
            <a:spLocks noGrp="1"/>
          </p:cNvSpPr>
          <p:nvPr>
            <p:ph type="pic" idx="4"/>
          </p:nvPr>
        </p:nvSpPr>
        <p:spPr>
          <a:xfrm>
            <a:off x="5675313" y="2533650"/>
            <a:ext cx="1792224" cy="1792224"/>
          </a:xfrm>
          <a:prstGeom prst="roundRect">
            <a:avLst>
              <a:gd name="adj" fmla="val 25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a:spLocks noGrp="1"/>
          </p:cNvSpPr>
          <p:nvPr>
            <p:ph type="pic" idx="5"/>
          </p:nvPr>
        </p:nvSpPr>
        <p:spPr>
          <a:xfrm>
            <a:off x="9375775" y="4381500"/>
            <a:ext cx="1792224" cy="1792224"/>
          </a:xfrm>
          <a:prstGeom prst="roundRect">
            <a:avLst>
              <a:gd name="adj" fmla="val 200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39259221"/>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matchingName="Team Work #3">
  <p:cSld name="Team Work #3">
    <p:spTree>
      <p:nvGrpSpPr>
        <p:cNvPr id="1" name="Shape 49"/>
        <p:cNvGrpSpPr/>
        <p:nvPr/>
      </p:nvGrpSpPr>
      <p:grpSpPr>
        <a:xfrm>
          <a:off x="0" y="0"/>
          <a:ext cx="0" cy="0"/>
          <a:chOff x="0" y="0"/>
          <a:chExt cx="0" cy="0"/>
        </a:xfrm>
      </p:grpSpPr>
      <p:sp>
        <p:nvSpPr>
          <p:cNvPr id="50" name="Shape 5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2" name="Shape 52"/>
          <p:cNvSpPr>
            <a:spLocks noGrp="1"/>
          </p:cNvSpPr>
          <p:nvPr>
            <p:ph type="pic" idx="2"/>
          </p:nvPr>
        </p:nvSpPr>
        <p:spPr>
          <a:xfrm>
            <a:off x="10287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Shape 53"/>
          <p:cNvSpPr>
            <a:spLocks noGrp="1"/>
          </p:cNvSpPr>
          <p:nvPr>
            <p:ph type="pic" idx="3"/>
          </p:nvPr>
        </p:nvSpPr>
        <p:spPr>
          <a:xfrm>
            <a:off x="35560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Shape 54"/>
          <p:cNvSpPr>
            <a:spLocks noGrp="1"/>
          </p:cNvSpPr>
          <p:nvPr>
            <p:ph type="pic" idx="4"/>
          </p:nvPr>
        </p:nvSpPr>
        <p:spPr>
          <a:xfrm>
            <a:off x="60833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Shape 55"/>
          <p:cNvSpPr>
            <a:spLocks noGrp="1"/>
          </p:cNvSpPr>
          <p:nvPr>
            <p:ph type="pic" idx="5"/>
          </p:nvPr>
        </p:nvSpPr>
        <p:spPr>
          <a:xfrm>
            <a:off x="8610600" y="2525233"/>
            <a:ext cx="2057400" cy="2057400"/>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3496623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matchingName="Team Work #4">
  <p:cSld name="Team Work #4">
    <p:spTree>
      <p:nvGrpSpPr>
        <p:cNvPr id="1" name="Shape 56"/>
        <p:cNvGrpSpPr/>
        <p:nvPr/>
      </p:nvGrpSpPr>
      <p:grpSpPr>
        <a:xfrm>
          <a:off x="0" y="0"/>
          <a:ext cx="0" cy="0"/>
          <a:chOff x="0" y="0"/>
          <a:chExt cx="0" cy="0"/>
        </a:xfrm>
      </p:grpSpPr>
      <p:sp>
        <p:nvSpPr>
          <p:cNvPr id="57" name="Shape 5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59" name="Shape 59"/>
          <p:cNvSpPr>
            <a:spLocks noGrp="1"/>
          </p:cNvSpPr>
          <p:nvPr>
            <p:ph type="pic" idx="2"/>
          </p:nvPr>
        </p:nvSpPr>
        <p:spPr>
          <a:xfrm>
            <a:off x="1028700"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 name="Shape 60"/>
          <p:cNvSpPr>
            <a:spLocks noGrp="1"/>
          </p:cNvSpPr>
          <p:nvPr>
            <p:ph type="pic" idx="3"/>
          </p:nvPr>
        </p:nvSpPr>
        <p:spPr>
          <a:xfrm>
            <a:off x="2979996"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Shape 61"/>
          <p:cNvSpPr>
            <a:spLocks noGrp="1"/>
          </p:cNvSpPr>
          <p:nvPr>
            <p:ph type="pic" idx="4"/>
          </p:nvPr>
        </p:nvSpPr>
        <p:spPr>
          <a:xfrm>
            <a:off x="4931292"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 name="Shape 62"/>
          <p:cNvSpPr>
            <a:spLocks noGrp="1"/>
          </p:cNvSpPr>
          <p:nvPr>
            <p:ph type="pic" idx="5"/>
          </p:nvPr>
        </p:nvSpPr>
        <p:spPr>
          <a:xfrm>
            <a:off x="6882588"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 name="Shape 63"/>
          <p:cNvSpPr>
            <a:spLocks noGrp="1"/>
          </p:cNvSpPr>
          <p:nvPr>
            <p:ph type="pic" idx="6"/>
          </p:nvPr>
        </p:nvSpPr>
        <p:spPr>
          <a:xfrm>
            <a:off x="8833884" y="2525233"/>
            <a:ext cx="1834116" cy="1834116"/>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46087855"/>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matchingName="Team Work #5">
  <p:cSld name="Team Work #5">
    <p:spTree>
      <p:nvGrpSpPr>
        <p:cNvPr id="1" name="Shape 64"/>
        <p:cNvGrpSpPr/>
        <p:nvPr/>
      </p:nvGrpSpPr>
      <p:grpSpPr>
        <a:xfrm>
          <a:off x="0" y="0"/>
          <a:ext cx="0" cy="0"/>
          <a:chOff x="0" y="0"/>
          <a:chExt cx="0" cy="0"/>
        </a:xfrm>
      </p:grpSpPr>
      <p:sp>
        <p:nvSpPr>
          <p:cNvPr id="65" name="Shape 6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7" name="Shape 67"/>
          <p:cNvSpPr>
            <a:spLocks noGrp="1"/>
          </p:cNvSpPr>
          <p:nvPr>
            <p:ph type="pic" idx="2"/>
          </p:nvPr>
        </p:nvSpPr>
        <p:spPr>
          <a:xfrm>
            <a:off x="102870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Shape 68"/>
          <p:cNvSpPr>
            <a:spLocks noGrp="1"/>
          </p:cNvSpPr>
          <p:nvPr>
            <p:ph type="pic" idx="3"/>
          </p:nvPr>
        </p:nvSpPr>
        <p:spPr>
          <a:xfrm>
            <a:off x="3038475"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Shape 69"/>
          <p:cNvSpPr>
            <a:spLocks noGrp="1"/>
          </p:cNvSpPr>
          <p:nvPr>
            <p:ph type="pic" idx="4"/>
          </p:nvPr>
        </p:nvSpPr>
        <p:spPr>
          <a:xfrm>
            <a:off x="504825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Shape 70"/>
          <p:cNvSpPr>
            <a:spLocks noGrp="1"/>
          </p:cNvSpPr>
          <p:nvPr>
            <p:ph type="pic" idx="5"/>
          </p:nvPr>
        </p:nvSpPr>
        <p:spPr>
          <a:xfrm>
            <a:off x="7058025"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a:spLocks noGrp="1"/>
          </p:cNvSpPr>
          <p:nvPr>
            <p:ph type="pic" idx="6"/>
          </p:nvPr>
        </p:nvSpPr>
        <p:spPr>
          <a:xfrm>
            <a:off x="9067800" y="2522575"/>
            <a:ext cx="1600200" cy="16002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69821276"/>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matchingName="Team Work #6">
  <p:cSld name="Team Work #6">
    <p:spTree>
      <p:nvGrpSpPr>
        <p:cNvPr id="1" name="Shape 72"/>
        <p:cNvGrpSpPr/>
        <p:nvPr/>
      </p:nvGrpSpPr>
      <p:grpSpPr>
        <a:xfrm>
          <a:off x="0" y="0"/>
          <a:ext cx="0" cy="0"/>
          <a:chOff x="0" y="0"/>
          <a:chExt cx="0" cy="0"/>
        </a:xfrm>
      </p:grpSpPr>
      <p:sp>
        <p:nvSpPr>
          <p:cNvPr id="73" name="Shape 7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75" name="Shape 75"/>
          <p:cNvSpPr>
            <a:spLocks noGrp="1"/>
          </p:cNvSpPr>
          <p:nvPr>
            <p:ph type="pic" idx="2"/>
          </p:nvPr>
        </p:nvSpPr>
        <p:spPr>
          <a:xfrm>
            <a:off x="6523038" y="25146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Shape 76"/>
          <p:cNvSpPr>
            <a:spLocks noGrp="1"/>
          </p:cNvSpPr>
          <p:nvPr>
            <p:ph type="pic" idx="3"/>
          </p:nvPr>
        </p:nvSpPr>
        <p:spPr>
          <a:xfrm>
            <a:off x="8877300" y="25146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a:spLocks noGrp="1"/>
          </p:cNvSpPr>
          <p:nvPr>
            <p:ph type="pic" idx="4"/>
          </p:nvPr>
        </p:nvSpPr>
        <p:spPr>
          <a:xfrm>
            <a:off x="8877300" y="41910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a:spLocks noGrp="1"/>
          </p:cNvSpPr>
          <p:nvPr>
            <p:ph type="pic" idx="5"/>
          </p:nvPr>
        </p:nvSpPr>
        <p:spPr>
          <a:xfrm>
            <a:off x="6523038" y="4191000"/>
            <a:ext cx="2286000" cy="16002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02828361"/>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matchingName="Team Work #7">
  <p:cSld name="Team Work #7">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82" name="Shape 82"/>
          <p:cNvSpPr/>
          <p:nvPr/>
        </p:nvSpPr>
        <p:spPr>
          <a:xfrm>
            <a:off x="2413589" y="2520359"/>
            <a:ext cx="3572541" cy="1481328"/>
          </a:xfrm>
          <a:prstGeom prst="roundRect">
            <a:avLst>
              <a:gd name="adj" fmla="val 374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Shape 83"/>
          <p:cNvSpPr/>
          <p:nvPr/>
        </p:nvSpPr>
        <p:spPr>
          <a:xfrm>
            <a:off x="2413589" y="4309872"/>
            <a:ext cx="3572541" cy="1481328"/>
          </a:xfrm>
          <a:prstGeom prst="roundRect">
            <a:avLst>
              <a:gd name="adj" fmla="val 374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Shape 84"/>
          <p:cNvSpPr/>
          <p:nvPr/>
        </p:nvSpPr>
        <p:spPr>
          <a:xfrm>
            <a:off x="7590759" y="4309872"/>
            <a:ext cx="3572541" cy="1481328"/>
          </a:xfrm>
          <a:prstGeom prst="roundRect">
            <a:avLst>
              <a:gd name="adj" fmla="val 374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Shape 85"/>
          <p:cNvSpPr/>
          <p:nvPr/>
        </p:nvSpPr>
        <p:spPr>
          <a:xfrm>
            <a:off x="7590759" y="2520359"/>
            <a:ext cx="3572541" cy="1481328"/>
          </a:xfrm>
          <a:prstGeom prst="roundRect">
            <a:avLst>
              <a:gd name="adj" fmla="val 3747"/>
            </a:avLst>
          </a:prstGeom>
          <a:solidFill>
            <a:srgbClr val="7784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Shape 86"/>
          <p:cNvSpPr>
            <a:spLocks noGrp="1"/>
          </p:cNvSpPr>
          <p:nvPr>
            <p:ph type="pic" idx="2"/>
          </p:nvPr>
        </p:nvSpPr>
        <p:spPr>
          <a:xfrm>
            <a:off x="1028700" y="2525233"/>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Shape 87"/>
          <p:cNvSpPr>
            <a:spLocks noGrp="1"/>
          </p:cNvSpPr>
          <p:nvPr>
            <p:ph type="pic" idx="3"/>
          </p:nvPr>
        </p:nvSpPr>
        <p:spPr>
          <a:xfrm>
            <a:off x="6210744" y="2519614"/>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Shape 88"/>
          <p:cNvSpPr>
            <a:spLocks noGrp="1"/>
          </p:cNvSpPr>
          <p:nvPr>
            <p:ph type="pic" idx="4"/>
          </p:nvPr>
        </p:nvSpPr>
        <p:spPr>
          <a:xfrm>
            <a:off x="1028700" y="4314746"/>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Shape 89"/>
          <p:cNvSpPr>
            <a:spLocks noGrp="1"/>
          </p:cNvSpPr>
          <p:nvPr>
            <p:ph type="pic" idx="5"/>
          </p:nvPr>
        </p:nvSpPr>
        <p:spPr>
          <a:xfrm>
            <a:off x="6210744" y="4314746"/>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59840112"/>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matchingName="Team Single #1">
  <p:cSld name="Team Single #1">
    <p:spTree>
      <p:nvGrpSpPr>
        <p:cNvPr id="1" name="Shape 90"/>
        <p:cNvGrpSpPr/>
        <p:nvPr/>
      </p:nvGrpSpPr>
      <p:grpSpPr>
        <a:xfrm>
          <a:off x="0" y="0"/>
          <a:ext cx="0" cy="0"/>
          <a:chOff x="0" y="0"/>
          <a:chExt cx="0" cy="0"/>
        </a:xfrm>
      </p:grpSpPr>
      <p:sp>
        <p:nvSpPr>
          <p:cNvPr id="91" name="Shape 9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3" name="Shape 93"/>
          <p:cNvSpPr>
            <a:spLocks noGrp="1"/>
          </p:cNvSpPr>
          <p:nvPr>
            <p:ph type="pic" idx="2"/>
          </p:nvPr>
        </p:nvSpPr>
        <p:spPr>
          <a:xfrm>
            <a:off x="0" y="0"/>
            <a:ext cx="518795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4" name="Shape 94"/>
          <p:cNvSpPr>
            <a:spLocks noGrp="1"/>
          </p:cNvSpPr>
          <p:nvPr>
            <p:ph type="pic" idx="3"/>
          </p:nvPr>
        </p:nvSpPr>
        <p:spPr>
          <a:xfrm>
            <a:off x="4607149" y="2519474"/>
            <a:ext cx="1475709" cy="1475709"/>
          </a:xfrm>
          <a:prstGeom prst="roundRect">
            <a:avLst>
              <a:gd name="adj" fmla="val 3179"/>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008517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Mock Up #3">
  <p:cSld name="Mock Up #3">
    <p:spTree>
      <p:nvGrpSpPr>
        <p:cNvPr id="1" name="Shape 338"/>
        <p:cNvGrpSpPr/>
        <p:nvPr/>
      </p:nvGrpSpPr>
      <p:grpSpPr>
        <a:xfrm>
          <a:off x="0" y="0"/>
          <a:ext cx="0" cy="0"/>
          <a:chOff x="0" y="0"/>
          <a:chExt cx="0" cy="0"/>
        </a:xfrm>
      </p:grpSpPr>
      <p:sp>
        <p:nvSpPr>
          <p:cNvPr id="339" name="Shape 33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40" name="Shape 34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1" name="Shape 341"/>
          <p:cNvSpPr>
            <a:spLocks noGrp="1"/>
          </p:cNvSpPr>
          <p:nvPr>
            <p:ph type="pic" idx="2"/>
          </p:nvPr>
        </p:nvSpPr>
        <p:spPr>
          <a:xfrm>
            <a:off x="6816726" y="2211388"/>
            <a:ext cx="4208463" cy="2541587"/>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57802184"/>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matchingName="Portfolio #1">
  <p:cSld name="Portfolio #1">
    <p:spTree>
      <p:nvGrpSpPr>
        <p:cNvPr id="1" name="Shape 95"/>
        <p:cNvGrpSpPr/>
        <p:nvPr/>
      </p:nvGrpSpPr>
      <p:grpSpPr>
        <a:xfrm>
          <a:off x="0" y="0"/>
          <a:ext cx="0" cy="0"/>
          <a:chOff x="0" y="0"/>
          <a:chExt cx="0" cy="0"/>
        </a:xfrm>
      </p:grpSpPr>
      <p:sp>
        <p:nvSpPr>
          <p:cNvPr id="96" name="Shape 9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98" name="Shape 98"/>
          <p:cNvSpPr>
            <a:spLocks noGrp="1"/>
          </p:cNvSpPr>
          <p:nvPr>
            <p:ph type="pic" idx="2"/>
          </p:nvPr>
        </p:nvSpPr>
        <p:spPr>
          <a:xfrm>
            <a:off x="1042988"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Shape 99"/>
          <p:cNvSpPr>
            <a:spLocks noGrp="1"/>
          </p:cNvSpPr>
          <p:nvPr>
            <p:ph type="pic" idx="3"/>
          </p:nvPr>
        </p:nvSpPr>
        <p:spPr>
          <a:xfrm>
            <a:off x="3594100"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Shape 100"/>
          <p:cNvSpPr>
            <a:spLocks noGrp="1"/>
          </p:cNvSpPr>
          <p:nvPr>
            <p:ph type="pic" idx="4"/>
          </p:nvPr>
        </p:nvSpPr>
        <p:spPr>
          <a:xfrm>
            <a:off x="6145212"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Shape 101"/>
          <p:cNvSpPr>
            <a:spLocks noGrp="1"/>
          </p:cNvSpPr>
          <p:nvPr>
            <p:ph type="pic" idx="5"/>
          </p:nvPr>
        </p:nvSpPr>
        <p:spPr>
          <a:xfrm>
            <a:off x="8696323" y="2532062"/>
            <a:ext cx="2468562" cy="3273425"/>
          </a:xfrm>
          <a:prstGeom prst="roundRect">
            <a:avLst>
              <a:gd name="adj" fmla="val 219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00252227"/>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matchingName="Portfolio #2">
  <p:cSld name="Portfolio #2">
    <p:spTree>
      <p:nvGrpSpPr>
        <p:cNvPr id="1" name="Shape 102"/>
        <p:cNvGrpSpPr/>
        <p:nvPr/>
      </p:nvGrpSpPr>
      <p:grpSpPr>
        <a:xfrm>
          <a:off x="0" y="0"/>
          <a:ext cx="0" cy="0"/>
          <a:chOff x="0" y="0"/>
          <a:chExt cx="0" cy="0"/>
        </a:xfrm>
      </p:grpSpPr>
      <p:sp>
        <p:nvSpPr>
          <p:cNvPr id="103" name="Shape 10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05" name="Shape 105"/>
          <p:cNvSpPr>
            <a:spLocks noGrp="1"/>
          </p:cNvSpPr>
          <p:nvPr>
            <p:ph type="pic" idx="2"/>
          </p:nvPr>
        </p:nvSpPr>
        <p:spPr>
          <a:xfrm>
            <a:off x="1024318" y="2513013"/>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a:spLocks noGrp="1"/>
          </p:cNvSpPr>
          <p:nvPr>
            <p:ph type="pic" idx="3"/>
          </p:nvPr>
        </p:nvSpPr>
        <p:spPr>
          <a:xfrm>
            <a:off x="3638931" y="2513013"/>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Shape 107"/>
          <p:cNvSpPr>
            <a:spLocks noGrp="1"/>
          </p:cNvSpPr>
          <p:nvPr>
            <p:ph type="pic" idx="4"/>
          </p:nvPr>
        </p:nvSpPr>
        <p:spPr>
          <a:xfrm>
            <a:off x="6253162" y="2510219"/>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8" name="Shape 108"/>
          <p:cNvSpPr>
            <a:spLocks noGrp="1"/>
          </p:cNvSpPr>
          <p:nvPr>
            <p:ph type="pic" idx="5"/>
          </p:nvPr>
        </p:nvSpPr>
        <p:spPr>
          <a:xfrm>
            <a:off x="8867393" y="2510219"/>
            <a:ext cx="2295144" cy="2295144"/>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44076268"/>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matchingName="Portfolio #3">
  <p:cSld name="Portfolio #3">
    <p:spTree>
      <p:nvGrpSpPr>
        <p:cNvPr id="1" name="Shape 109"/>
        <p:cNvGrpSpPr/>
        <p:nvPr/>
      </p:nvGrpSpPr>
      <p:grpSpPr>
        <a:xfrm>
          <a:off x="0" y="0"/>
          <a:ext cx="0" cy="0"/>
          <a:chOff x="0" y="0"/>
          <a:chExt cx="0" cy="0"/>
        </a:xfrm>
      </p:grpSpPr>
      <p:sp>
        <p:nvSpPr>
          <p:cNvPr id="110" name="Shape 1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12" name="Shape 112"/>
          <p:cNvSpPr>
            <a:spLocks noGrp="1"/>
          </p:cNvSpPr>
          <p:nvPr>
            <p:ph type="pic" idx="2"/>
          </p:nvPr>
        </p:nvSpPr>
        <p:spPr>
          <a:xfrm>
            <a:off x="6107113" y="693738"/>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a:spLocks noGrp="1"/>
          </p:cNvSpPr>
          <p:nvPr>
            <p:ph type="pic" idx="3"/>
          </p:nvPr>
        </p:nvSpPr>
        <p:spPr>
          <a:xfrm>
            <a:off x="8651875" y="693738"/>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Shape 114"/>
          <p:cNvSpPr>
            <a:spLocks noGrp="1"/>
          </p:cNvSpPr>
          <p:nvPr>
            <p:ph type="pic" idx="4"/>
          </p:nvPr>
        </p:nvSpPr>
        <p:spPr>
          <a:xfrm>
            <a:off x="6107113" y="3448050"/>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Shape 115"/>
          <p:cNvSpPr>
            <a:spLocks noGrp="1"/>
          </p:cNvSpPr>
          <p:nvPr>
            <p:ph type="pic" idx="5"/>
          </p:nvPr>
        </p:nvSpPr>
        <p:spPr>
          <a:xfrm>
            <a:off x="8651875" y="3448050"/>
            <a:ext cx="2514600" cy="2724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89455907"/>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matchingName="Portfolio #4">
  <p:cSld name="Portfolio #4">
    <p:spTree>
      <p:nvGrpSpPr>
        <p:cNvPr id="1" name="Shape 116"/>
        <p:cNvGrpSpPr/>
        <p:nvPr/>
      </p:nvGrpSpPr>
      <p:grpSpPr>
        <a:xfrm>
          <a:off x="0" y="0"/>
          <a:ext cx="0" cy="0"/>
          <a:chOff x="0" y="0"/>
          <a:chExt cx="0" cy="0"/>
        </a:xfrm>
      </p:grpSpPr>
      <p:sp>
        <p:nvSpPr>
          <p:cNvPr id="117" name="Shape 11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19" name="Shape 119"/>
          <p:cNvSpPr/>
          <p:nvPr/>
        </p:nvSpPr>
        <p:spPr>
          <a:xfrm>
            <a:off x="4295555" y="4392943"/>
            <a:ext cx="3234956" cy="13982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Shape 120"/>
          <p:cNvSpPr>
            <a:spLocks noGrp="1"/>
          </p:cNvSpPr>
          <p:nvPr>
            <p:ph type="pic" idx="2"/>
          </p:nvPr>
        </p:nvSpPr>
        <p:spPr>
          <a:xfrm>
            <a:off x="1028700" y="2514599"/>
            <a:ext cx="3234516" cy="327342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1" name="Shape 121"/>
          <p:cNvSpPr>
            <a:spLocks noGrp="1"/>
          </p:cNvSpPr>
          <p:nvPr>
            <p:ph type="pic" idx="3"/>
          </p:nvPr>
        </p:nvSpPr>
        <p:spPr>
          <a:xfrm>
            <a:off x="7560452" y="2514599"/>
            <a:ext cx="3604435" cy="327342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2" name="Shape 122"/>
          <p:cNvSpPr>
            <a:spLocks noGrp="1"/>
          </p:cNvSpPr>
          <p:nvPr>
            <p:ph type="pic" idx="4"/>
          </p:nvPr>
        </p:nvSpPr>
        <p:spPr>
          <a:xfrm>
            <a:off x="4297952" y="2512249"/>
            <a:ext cx="3232559" cy="185814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87044543"/>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matchingName="Portfolio #5">
  <p:cSld name="Portfolio #5">
    <p:spTree>
      <p:nvGrpSpPr>
        <p:cNvPr id="1" name="Shape 123"/>
        <p:cNvGrpSpPr/>
        <p:nvPr/>
      </p:nvGrpSpPr>
      <p:grpSpPr>
        <a:xfrm>
          <a:off x="0" y="0"/>
          <a:ext cx="0" cy="0"/>
          <a:chOff x="0" y="0"/>
          <a:chExt cx="0" cy="0"/>
        </a:xfrm>
      </p:grpSpPr>
      <p:sp>
        <p:nvSpPr>
          <p:cNvPr id="124" name="Shape 12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26" name="Shape 126"/>
          <p:cNvSpPr>
            <a:spLocks noGrp="1"/>
          </p:cNvSpPr>
          <p:nvPr>
            <p:ph type="pic" idx="2"/>
          </p:nvPr>
        </p:nvSpPr>
        <p:spPr>
          <a:xfrm>
            <a:off x="1028699" y="701675"/>
            <a:ext cx="4149725" cy="5470525"/>
          </a:xfrm>
          <a:prstGeom prst="roundRect">
            <a:avLst>
              <a:gd name="adj" fmla="val 1217"/>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93244173"/>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matchingName="Portfolio #6">
  <p:cSld name="Portfolio #6">
    <p:spTree>
      <p:nvGrpSpPr>
        <p:cNvPr id="1" name="Shape 127"/>
        <p:cNvGrpSpPr/>
        <p:nvPr/>
      </p:nvGrpSpPr>
      <p:grpSpPr>
        <a:xfrm>
          <a:off x="0" y="0"/>
          <a:ext cx="0" cy="0"/>
          <a:chOff x="0" y="0"/>
          <a:chExt cx="0" cy="0"/>
        </a:xfrm>
      </p:grpSpPr>
      <p:sp>
        <p:nvSpPr>
          <p:cNvPr id="128" name="Shape 1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9" name="Shape 129"/>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30" name="Shape 130"/>
          <p:cNvSpPr>
            <a:spLocks noGrp="1"/>
          </p:cNvSpPr>
          <p:nvPr>
            <p:ph type="pic" idx="2"/>
          </p:nvPr>
        </p:nvSpPr>
        <p:spPr>
          <a:xfrm>
            <a:off x="6096000" y="701675"/>
            <a:ext cx="2514600" cy="34564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1" name="Shape 131"/>
          <p:cNvSpPr>
            <a:spLocks noGrp="1"/>
          </p:cNvSpPr>
          <p:nvPr>
            <p:ph type="pic" idx="3"/>
          </p:nvPr>
        </p:nvSpPr>
        <p:spPr>
          <a:xfrm>
            <a:off x="8648700" y="701675"/>
            <a:ext cx="2514600" cy="197510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2" name="Shape 132"/>
          <p:cNvSpPr>
            <a:spLocks noGrp="1"/>
          </p:cNvSpPr>
          <p:nvPr>
            <p:ph type="pic" idx="4"/>
          </p:nvPr>
        </p:nvSpPr>
        <p:spPr>
          <a:xfrm>
            <a:off x="8648700" y="2716213"/>
            <a:ext cx="2514600" cy="34564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3" name="Shape 133"/>
          <p:cNvSpPr>
            <a:spLocks noGrp="1"/>
          </p:cNvSpPr>
          <p:nvPr>
            <p:ph type="pic" idx="5"/>
          </p:nvPr>
        </p:nvSpPr>
        <p:spPr>
          <a:xfrm>
            <a:off x="6096000" y="4200525"/>
            <a:ext cx="2514600" cy="197510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98972836"/>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matchingName="Portfolio #7">
  <p:cSld name="Portfolio #7">
    <p:spTree>
      <p:nvGrpSpPr>
        <p:cNvPr id="1" name="Shape 134"/>
        <p:cNvGrpSpPr/>
        <p:nvPr/>
      </p:nvGrpSpPr>
      <p:grpSpPr>
        <a:xfrm>
          <a:off x="0" y="0"/>
          <a:ext cx="0" cy="0"/>
          <a:chOff x="0" y="0"/>
          <a:chExt cx="0" cy="0"/>
        </a:xfrm>
      </p:grpSpPr>
      <p:sp>
        <p:nvSpPr>
          <p:cNvPr id="135" name="Shape 1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37" name="Shape 137"/>
          <p:cNvSpPr/>
          <p:nvPr/>
        </p:nvSpPr>
        <p:spPr>
          <a:xfrm>
            <a:off x="9797313" y="4152935"/>
            <a:ext cx="1365987" cy="163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Shape 138"/>
          <p:cNvSpPr>
            <a:spLocks noGrp="1"/>
          </p:cNvSpPr>
          <p:nvPr>
            <p:ph type="pic" idx="2"/>
          </p:nvPr>
        </p:nvSpPr>
        <p:spPr>
          <a:xfrm>
            <a:off x="1028699" y="2514599"/>
            <a:ext cx="3657600" cy="16276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9" name="Shape 139"/>
          <p:cNvSpPr>
            <a:spLocks noGrp="1"/>
          </p:cNvSpPr>
          <p:nvPr>
            <p:ph type="pic" idx="3"/>
          </p:nvPr>
        </p:nvSpPr>
        <p:spPr>
          <a:xfrm>
            <a:off x="4711699" y="2514599"/>
            <a:ext cx="2304288" cy="32735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0" name="Shape 140"/>
          <p:cNvSpPr>
            <a:spLocks noGrp="1"/>
          </p:cNvSpPr>
          <p:nvPr>
            <p:ph type="pic" idx="4"/>
          </p:nvPr>
        </p:nvSpPr>
        <p:spPr>
          <a:xfrm>
            <a:off x="7043737" y="2515079"/>
            <a:ext cx="4123944" cy="16184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Shape 141"/>
          <p:cNvSpPr>
            <a:spLocks noGrp="1"/>
          </p:cNvSpPr>
          <p:nvPr>
            <p:ph type="pic" idx="5"/>
          </p:nvPr>
        </p:nvSpPr>
        <p:spPr>
          <a:xfrm>
            <a:off x="7043738" y="4153379"/>
            <a:ext cx="2724912" cy="1636776"/>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2" name="Shape 142"/>
          <p:cNvSpPr>
            <a:spLocks noGrp="1"/>
          </p:cNvSpPr>
          <p:nvPr>
            <p:ph type="pic" idx="6"/>
          </p:nvPr>
        </p:nvSpPr>
        <p:spPr>
          <a:xfrm>
            <a:off x="2865437" y="4164012"/>
            <a:ext cx="1819656" cy="16276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3" name="Shape 143"/>
          <p:cNvSpPr>
            <a:spLocks noGrp="1"/>
          </p:cNvSpPr>
          <p:nvPr>
            <p:ph type="pic" idx="7"/>
          </p:nvPr>
        </p:nvSpPr>
        <p:spPr>
          <a:xfrm>
            <a:off x="1028699" y="4164012"/>
            <a:ext cx="1810512" cy="16276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5201071"/>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matchingName="Portfolio #8">
  <p:cSld name="Portfolio #8">
    <p:spTree>
      <p:nvGrpSpPr>
        <p:cNvPr id="1" name="Shape 144"/>
        <p:cNvGrpSpPr/>
        <p:nvPr/>
      </p:nvGrpSpPr>
      <p:grpSpPr>
        <a:xfrm>
          <a:off x="0" y="0"/>
          <a:ext cx="0" cy="0"/>
          <a:chOff x="0" y="0"/>
          <a:chExt cx="0" cy="0"/>
        </a:xfrm>
      </p:grpSpPr>
      <p:sp>
        <p:nvSpPr>
          <p:cNvPr id="145" name="Shape 14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6" name="Shape 14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47" name="Shape 147"/>
          <p:cNvSpPr>
            <a:spLocks noGrp="1"/>
          </p:cNvSpPr>
          <p:nvPr>
            <p:ph type="pic" idx="2"/>
          </p:nvPr>
        </p:nvSpPr>
        <p:spPr>
          <a:xfrm>
            <a:off x="2878138" y="685800"/>
            <a:ext cx="3639312" cy="36393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8" name="Shape 148"/>
          <p:cNvSpPr>
            <a:spLocks noGrp="1"/>
          </p:cNvSpPr>
          <p:nvPr>
            <p:ph type="pic" idx="3"/>
          </p:nvPr>
        </p:nvSpPr>
        <p:spPr>
          <a:xfrm>
            <a:off x="1028700" y="684213"/>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9" name="Shape 149"/>
          <p:cNvSpPr>
            <a:spLocks noGrp="1"/>
          </p:cNvSpPr>
          <p:nvPr>
            <p:ph type="pic" idx="4"/>
          </p:nvPr>
        </p:nvSpPr>
        <p:spPr>
          <a:xfrm>
            <a:off x="1028700" y="253365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0" name="Shape 150"/>
          <p:cNvSpPr>
            <a:spLocks noGrp="1"/>
          </p:cNvSpPr>
          <p:nvPr>
            <p:ph type="pic" idx="5"/>
          </p:nvPr>
        </p:nvSpPr>
        <p:spPr>
          <a:xfrm>
            <a:off x="1028700" y="438150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Shape 151"/>
          <p:cNvSpPr>
            <a:spLocks noGrp="1"/>
          </p:cNvSpPr>
          <p:nvPr>
            <p:ph type="pic" idx="6"/>
          </p:nvPr>
        </p:nvSpPr>
        <p:spPr>
          <a:xfrm>
            <a:off x="2878138" y="438150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Shape 152"/>
          <p:cNvSpPr>
            <a:spLocks noGrp="1"/>
          </p:cNvSpPr>
          <p:nvPr>
            <p:ph type="pic" idx="7"/>
          </p:nvPr>
        </p:nvSpPr>
        <p:spPr>
          <a:xfrm>
            <a:off x="4729163" y="4381500"/>
            <a:ext cx="1792224" cy="17922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94148257"/>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matchingName="Portfolio #9">
  <p:cSld name="Portfolio #9">
    <p:spTree>
      <p:nvGrpSpPr>
        <p:cNvPr id="1" name="Shape 153"/>
        <p:cNvGrpSpPr/>
        <p:nvPr/>
      </p:nvGrpSpPr>
      <p:grpSpPr>
        <a:xfrm>
          <a:off x="0" y="0"/>
          <a:ext cx="0" cy="0"/>
          <a:chOff x="0" y="0"/>
          <a:chExt cx="0" cy="0"/>
        </a:xfrm>
      </p:grpSpPr>
      <p:sp>
        <p:nvSpPr>
          <p:cNvPr id="154" name="Shape 15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56" name="Shape 156"/>
          <p:cNvSpPr>
            <a:spLocks noGrp="1"/>
          </p:cNvSpPr>
          <p:nvPr>
            <p:ph type="pic" idx="2"/>
          </p:nvPr>
        </p:nvSpPr>
        <p:spPr>
          <a:xfrm>
            <a:off x="1028699" y="2535237"/>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7" name="Shape 157"/>
          <p:cNvSpPr>
            <a:spLocks noGrp="1"/>
          </p:cNvSpPr>
          <p:nvPr>
            <p:ph type="pic" idx="3"/>
          </p:nvPr>
        </p:nvSpPr>
        <p:spPr>
          <a:xfrm>
            <a:off x="3615531" y="2535236"/>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8" name="Shape 158"/>
          <p:cNvSpPr>
            <a:spLocks noGrp="1"/>
          </p:cNvSpPr>
          <p:nvPr>
            <p:ph type="pic" idx="4"/>
          </p:nvPr>
        </p:nvSpPr>
        <p:spPr>
          <a:xfrm>
            <a:off x="6202363" y="2535236"/>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9" name="Shape 159"/>
          <p:cNvSpPr>
            <a:spLocks noGrp="1"/>
          </p:cNvSpPr>
          <p:nvPr>
            <p:ph type="pic" idx="5"/>
          </p:nvPr>
        </p:nvSpPr>
        <p:spPr>
          <a:xfrm>
            <a:off x="8789195" y="2535235"/>
            <a:ext cx="2378075" cy="23780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87517338"/>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matchingName="Portfolio #10">
  <p:cSld name="Portfolio #10">
    <p:spTree>
      <p:nvGrpSpPr>
        <p:cNvPr id="1" name="Shape 160"/>
        <p:cNvGrpSpPr/>
        <p:nvPr/>
      </p:nvGrpSpPr>
      <p:grpSpPr>
        <a:xfrm>
          <a:off x="0" y="0"/>
          <a:ext cx="0" cy="0"/>
          <a:chOff x="0" y="0"/>
          <a:chExt cx="0" cy="0"/>
        </a:xfrm>
      </p:grpSpPr>
      <p:sp>
        <p:nvSpPr>
          <p:cNvPr id="161" name="Shape 16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63" name="Shape 163"/>
          <p:cNvSpPr>
            <a:spLocks noGrp="1"/>
          </p:cNvSpPr>
          <p:nvPr>
            <p:ph type="pic" idx="2"/>
          </p:nvPr>
        </p:nvSpPr>
        <p:spPr>
          <a:xfrm>
            <a:off x="6096000" y="685800"/>
            <a:ext cx="2487613"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4" name="Shape 164"/>
          <p:cNvSpPr>
            <a:spLocks noGrp="1"/>
          </p:cNvSpPr>
          <p:nvPr>
            <p:ph type="pic" idx="3"/>
          </p:nvPr>
        </p:nvSpPr>
        <p:spPr>
          <a:xfrm>
            <a:off x="8678863" y="685800"/>
            <a:ext cx="2487613"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760514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Mock Up #4">
  <p:cSld name="Mock Up #4">
    <p:spTree>
      <p:nvGrpSpPr>
        <p:cNvPr id="1" name="Shape 342"/>
        <p:cNvGrpSpPr/>
        <p:nvPr/>
      </p:nvGrpSpPr>
      <p:grpSpPr>
        <a:xfrm>
          <a:off x="0" y="0"/>
          <a:ext cx="0" cy="0"/>
          <a:chOff x="0" y="0"/>
          <a:chExt cx="0" cy="0"/>
        </a:xfrm>
      </p:grpSpPr>
      <p:sp>
        <p:nvSpPr>
          <p:cNvPr id="343" name="Shape 34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44" name="Shape 34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5" name="Shape 345"/>
          <p:cNvSpPr>
            <a:spLocks noGrp="1"/>
          </p:cNvSpPr>
          <p:nvPr>
            <p:ph type="pic" idx="2"/>
          </p:nvPr>
        </p:nvSpPr>
        <p:spPr>
          <a:xfrm>
            <a:off x="6861175" y="2692401"/>
            <a:ext cx="3910013" cy="2952751"/>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99731529"/>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matchingName="Portfolio #11">
  <p:cSld name="Portfolio #11">
    <p:spTree>
      <p:nvGrpSpPr>
        <p:cNvPr id="1" name="Shape 165"/>
        <p:cNvGrpSpPr/>
        <p:nvPr/>
      </p:nvGrpSpPr>
      <p:grpSpPr>
        <a:xfrm>
          <a:off x="0" y="0"/>
          <a:ext cx="0" cy="0"/>
          <a:chOff x="0" y="0"/>
          <a:chExt cx="0" cy="0"/>
        </a:xfrm>
      </p:grpSpPr>
      <p:sp>
        <p:nvSpPr>
          <p:cNvPr id="166" name="Shape 16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68" name="Shape 168"/>
          <p:cNvSpPr>
            <a:spLocks noGrp="1"/>
          </p:cNvSpPr>
          <p:nvPr>
            <p:ph type="pic" idx="2"/>
          </p:nvPr>
        </p:nvSpPr>
        <p:spPr>
          <a:xfrm>
            <a:off x="6103937" y="2030412"/>
            <a:ext cx="2432304" cy="377647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9" name="Shape 169"/>
          <p:cNvSpPr>
            <a:spLocks noGrp="1"/>
          </p:cNvSpPr>
          <p:nvPr>
            <p:ph type="pic" idx="3"/>
          </p:nvPr>
        </p:nvSpPr>
        <p:spPr>
          <a:xfrm>
            <a:off x="8526462" y="2030411"/>
            <a:ext cx="3666744" cy="18288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0" name="Shape 170"/>
          <p:cNvSpPr>
            <a:spLocks noGrp="1"/>
          </p:cNvSpPr>
          <p:nvPr>
            <p:ph type="pic" idx="4"/>
          </p:nvPr>
        </p:nvSpPr>
        <p:spPr>
          <a:xfrm>
            <a:off x="8531224" y="3859212"/>
            <a:ext cx="1828800" cy="194767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1" name="Shape 171"/>
          <p:cNvSpPr>
            <a:spLocks noGrp="1"/>
          </p:cNvSpPr>
          <p:nvPr>
            <p:ph type="pic" idx="5"/>
          </p:nvPr>
        </p:nvSpPr>
        <p:spPr>
          <a:xfrm>
            <a:off x="10355262" y="3859212"/>
            <a:ext cx="1837944" cy="194767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63060759"/>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matchingName="Left Image">
  <p:cSld name="Left Image">
    <p:spTree>
      <p:nvGrpSpPr>
        <p:cNvPr id="1" name="Shape 172"/>
        <p:cNvGrpSpPr/>
        <p:nvPr/>
      </p:nvGrpSpPr>
      <p:grpSpPr>
        <a:xfrm>
          <a:off x="0" y="0"/>
          <a:ext cx="0" cy="0"/>
          <a:chOff x="0" y="0"/>
          <a:chExt cx="0" cy="0"/>
        </a:xfrm>
      </p:grpSpPr>
      <p:sp>
        <p:nvSpPr>
          <p:cNvPr id="173" name="Shape 17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75" name="Shape 175"/>
          <p:cNvSpPr>
            <a:spLocks noGrp="1"/>
          </p:cNvSpPr>
          <p:nvPr>
            <p:ph type="pic" idx="2"/>
          </p:nvPr>
        </p:nvSpPr>
        <p:spPr>
          <a:xfrm>
            <a:off x="0" y="0"/>
            <a:ext cx="518795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36116472"/>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matchingName="Portfolio #12">
  <p:cSld name="Portfolio #12">
    <p:spTree>
      <p:nvGrpSpPr>
        <p:cNvPr id="1" name="Shape 176"/>
        <p:cNvGrpSpPr/>
        <p:nvPr/>
      </p:nvGrpSpPr>
      <p:grpSpPr>
        <a:xfrm>
          <a:off x="0" y="0"/>
          <a:ext cx="0" cy="0"/>
          <a:chOff x="0" y="0"/>
          <a:chExt cx="0" cy="0"/>
        </a:xfrm>
      </p:grpSpPr>
      <p:sp>
        <p:nvSpPr>
          <p:cNvPr id="177" name="Shape 17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8" name="Shape 17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79" name="Shape 179"/>
          <p:cNvSpPr/>
          <p:nvPr/>
        </p:nvSpPr>
        <p:spPr>
          <a:xfrm>
            <a:off x="6602227" y="4412215"/>
            <a:ext cx="4561072" cy="1396263"/>
          </a:xfrm>
          <a:prstGeom prst="rect">
            <a:avLst/>
          </a:prstGeom>
          <a:solidFill>
            <a:srgbClr val="4E57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Shape 180"/>
          <p:cNvSpPr>
            <a:spLocks noGrp="1"/>
          </p:cNvSpPr>
          <p:nvPr>
            <p:ph type="pic" idx="2"/>
          </p:nvPr>
        </p:nvSpPr>
        <p:spPr>
          <a:xfrm>
            <a:off x="6602412" y="2532062"/>
            <a:ext cx="2258568" cy="18470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Shape 181"/>
          <p:cNvSpPr>
            <a:spLocks noGrp="1"/>
          </p:cNvSpPr>
          <p:nvPr>
            <p:ph type="pic" idx="3"/>
          </p:nvPr>
        </p:nvSpPr>
        <p:spPr>
          <a:xfrm>
            <a:off x="8902699" y="2532062"/>
            <a:ext cx="2258568" cy="18470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2" name="Shape 182"/>
          <p:cNvSpPr>
            <a:spLocks noGrp="1"/>
          </p:cNvSpPr>
          <p:nvPr>
            <p:ph type="pic" idx="4"/>
          </p:nvPr>
        </p:nvSpPr>
        <p:spPr>
          <a:xfrm>
            <a:off x="4302124" y="2532062"/>
            <a:ext cx="2258568" cy="184708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3" name="Shape 183"/>
          <p:cNvSpPr>
            <a:spLocks noGrp="1"/>
          </p:cNvSpPr>
          <p:nvPr>
            <p:ph type="pic" idx="5"/>
          </p:nvPr>
        </p:nvSpPr>
        <p:spPr>
          <a:xfrm>
            <a:off x="1028699" y="2532062"/>
            <a:ext cx="3236976" cy="327355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4" name="Shape 184"/>
          <p:cNvSpPr>
            <a:spLocks noGrp="1"/>
          </p:cNvSpPr>
          <p:nvPr>
            <p:ph type="pic" idx="6"/>
          </p:nvPr>
        </p:nvSpPr>
        <p:spPr>
          <a:xfrm>
            <a:off x="4302125" y="4411662"/>
            <a:ext cx="2258568" cy="139903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87867101"/>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matchingName="Portfolio #13">
  <p:cSld name="Portfolio #13">
    <p:spTree>
      <p:nvGrpSpPr>
        <p:cNvPr id="1" name="Shape 185"/>
        <p:cNvGrpSpPr/>
        <p:nvPr/>
      </p:nvGrpSpPr>
      <p:grpSpPr>
        <a:xfrm>
          <a:off x="0" y="0"/>
          <a:ext cx="0" cy="0"/>
          <a:chOff x="0" y="0"/>
          <a:chExt cx="0" cy="0"/>
        </a:xfrm>
      </p:grpSpPr>
      <p:sp>
        <p:nvSpPr>
          <p:cNvPr id="186" name="Shape 18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88" name="Shape 188"/>
          <p:cNvSpPr>
            <a:spLocks noGrp="1"/>
          </p:cNvSpPr>
          <p:nvPr>
            <p:ph type="pic" idx="2"/>
          </p:nvPr>
        </p:nvSpPr>
        <p:spPr>
          <a:xfrm>
            <a:off x="1028700" y="2535238"/>
            <a:ext cx="3263900" cy="2424112"/>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9" name="Shape 189"/>
          <p:cNvSpPr>
            <a:spLocks noGrp="1"/>
          </p:cNvSpPr>
          <p:nvPr>
            <p:ph type="pic" idx="3"/>
          </p:nvPr>
        </p:nvSpPr>
        <p:spPr>
          <a:xfrm>
            <a:off x="4462463" y="2535238"/>
            <a:ext cx="3263900" cy="2424112"/>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0" name="Shape 190"/>
          <p:cNvSpPr>
            <a:spLocks noGrp="1"/>
          </p:cNvSpPr>
          <p:nvPr>
            <p:ph type="pic" idx="4"/>
          </p:nvPr>
        </p:nvSpPr>
        <p:spPr>
          <a:xfrm>
            <a:off x="7896225" y="2535238"/>
            <a:ext cx="3263900" cy="2424112"/>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20532692"/>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matchingName="Portfolio #14">
  <p:cSld name="Portfolio #14">
    <p:spTree>
      <p:nvGrpSpPr>
        <p:cNvPr id="1" name="Shape 191"/>
        <p:cNvGrpSpPr/>
        <p:nvPr/>
      </p:nvGrpSpPr>
      <p:grpSpPr>
        <a:xfrm>
          <a:off x="0" y="0"/>
          <a:ext cx="0" cy="0"/>
          <a:chOff x="0" y="0"/>
          <a:chExt cx="0" cy="0"/>
        </a:xfrm>
      </p:grpSpPr>
      <p:sp>
        <p:nvSpPr>
          <p:cNvPr id="192" name="Shape 19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3" name="Shape 19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94" name="Shape 194"/>
          <p:cNvSpPr>
            <a:spLocks noGrp="1"/>
          </p:cNvSpPr>
          <p:nvPr>
            <p:ph type="pic" idx="2"/>
          </p:nvPr>
        </p:nvSpPr>
        <p:spPr>
          <a:xfrm>
            <a:off x="1028700" y="2514599"/>
            <a:ext cx="5029200" cy="3275013"/>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5" name="Shape 195"/>
          <p:cNvSpPr>
            <a:spLocks noGrp="1"/>
          </p:cNvSpPr>
          <p:nvPr>
            <p:ph type="pic" idx="3"/>
          </p:nvPr>
        </p:nvSpPr>
        <p:spPr>
          <a:xfrm>
            <a:off x="6134100" y="2514598"/>
            <a:ext cx="5029200" cy="3275013"/>
          </a:xfrm>
          <a:prstGeom prst="roundRect">
            <a:avLst>
              <a:gd name="adj" fmla="val 1492"/>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76022399"/>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matchingName="Portfolio #15">
  <p:cSld name="Portfolio #15">
    <p:spTree>
      <p:nvGrpSpPr>
        <p:cNvPr id="1" name="Shape 196"/>
        <p:cNvGrpSpPr/>
        <p:nvPr/>
      </p:nvGrpSpPr>
      <p:grpSpPr>
        <a:xfrm>
          <a:off x="0" y="0"/>
          <a:ext cx="0" cy="0"/>
          <a:chOff x="0" y="0"/>
          <a:chExt cx="0" cy="0"/>
        </a:xfrm>
      </p:grpSpPr>
      <p:sp>
        <p:nvSpPr>
          <p:cNvPr id="197" name="Shape 19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8" name="Shape 19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99" name="Shape 199"/>
          <p:cNvSpPr/>
          <p:nvPr/>
        </p:nvSpPr>
        <p:spPr>
          <a:xfrm>
            <a:off x="8441366" y="3454400"/>
            <a:ext cx="2721933" cy="2717800"/>
          </a:xfrm>
          <a:prstGeom prst="rect">
            <a:avLst/>
          </a:prstGeom>
          <a:gradFill>
            <a:gsLst>
              <a:gs pos="0">
                <a:schemeClr val="accent4"/>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 name="Shape 200"/>
          <p:cNvSpPr>
            <a:spLocks noGrp="1"/>
          </p:cNvSpPr>
          <p:nvPr>
            <p:ph type="pic" idx="2"/>
          </p:nvPr>
        </p:nvSpPr>
        <p:spPr>
          <a:xfrm>
            <a:off x="565943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1" name="Shape 201"/>
          <p:cNvSpPr>
            <a:spLocks noGrp="1"/>
          </p:cNvSpPr>
          <p:nvPr>
            <p:ph type="pic" idx="3"/>
          </p:nvPr>
        </p:nvSpPr>
        <p:spPr>
          <a:xfrm>
            <a:off x="705008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2" name="Shape 202"/>
          <p:cNvSpPr>
            <a:spLocks noGrp="1"/>
          </p:cNvSpPr>
          <p:nvPr>
            <p:ph type="pic" idx="4"/>
          </p:nvPr>
        </p:nvSpPr>
        <p:spPr>
          <a:xfrm>
            <a:off x="844073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Shape 203"/>
          <p:cNvSpPr>
            <a:spLocks noGrp="1"/>
          </p:cNvSpPr>
          <p:nvPr>
            <p:ph type="pic" idx="5"/>
          </p:nvPr>
        </p:nvSpPr>
        <p:spPr>
          <a:xfrm>
            <a:off x="9831387" y="6857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Shape 204"/>
          <p:cNvSpPr>
            <a:spLocks noGrp="1"/>
          </p:cNvSpPr>
          <p:nvPr>
            <p:ph type="pic" idx="6"/>
          </p:nvPr>
        </p:nvSpPr>
        <p:spPr>
          <a:xfrm>
            <a:off x="983138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5" name="Shape 205"/>
          <p:cNvSpPr>
            <a:spLocks noGrp="1"/>
          </p:cNvSpPr>
          <p:nvPr>
            <p:ph type="pic" idx="7"/>
          </p:nvPr>
        </p:nvSpPr>
        <p:spPr>
          <a:xfrm>
            <a:off x="844073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6" name="Shape 206"/>
          <p:cNvSpPr>
            <a:spLocks noGrp="1"/>
          </p:cNvSpPr>
          <p:nvPr>
            <p:ph type="pic" idx="8"/>
          </p:nvPr>
        </p:nvSpPr>
        <p:spPr>
          <a:xfrm>
            <a:off x="705008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7" name="Shape 207"/>
          <p:cNvSpPr>
            <a:spLocks noGrp="1"/>
          </p:cNvSpPr>
          <p:nvPr>
            <p:ph type="pic" idx="9"/>
          </p:nvPr>
        </p:nvSpPr>
        <p:spPr>
          <a:xfrm>
            <a:off x="5659437" y="20700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8" name="Shape 208"/>
          <p:cNvSpPr>
            <a:spLocks noGrp="1"/>
          </p:cNvSpPr>
          <p:nvPr>
            <p:ph type="pic" idx="13"/>
          </p:nvPr>
        </p:nvSpPr>
        <p:spPr>
          <a:xfrm>
            <a:off x="7050087" y="34543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9" name="Shape 209"/>
          <p:cNvSpPr>
            <a:spLocks noGrp="1"/>
          </p:cNvSpPr>
          <p:nvPr>
            <p:ph type="pic" idx="14"/>
          </p:nvPr>
        </p:nvSpPr>
        <p:spPr>
          <a:xfrm>
            <a:off x="5659437" y="34543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0" name="Shape 210"/>
          <p:cNvSpPr>
            <a:spLocks noGrp="1"/>
          </p:cNvSpPr>
          <p:nvPr>
            <p:ph type="pic" idx="15"/>
          </p:nvPr>
        </p:nvSpPr>
        <p:spPr>
          <a:xfrm>
            <a:off x="5659437" y="48386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1" name="Shape 211"/>
          <p:cNvSpPr>
            <a:spLocks noGrp="1"/>
          </p:cNvSpPr>
          <p:nvPr>
            <p:ph type="pic" idx="16"/>
          </p:nvPr>
        </p:nvSpPr>
        <p:spPr>
          <a:xfrm>
            <a:off x="7050087" y="4838699"/>
            <a:ext cx="1335024" cy="1335024"/>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38027128"/>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matchingName="Portfolio #16">
  <p:cSld name="Portfolio #16">
    <p:spTree>
      <p:nvGrpSpPr>
        <p:cNvPr id="1" name="Shape 212"/>
        <p:cNvGrpSpPr/>
        <p:nvPr/>
      </p:nvGrpSpPr>
      <p:grpSpPr>
        <a:xfrm>
          <a:off x="0" y="0"/>
          <a:ext cx="0" cy="0"/>
          <a:chOff x="0" y="0"/>
          <a:chExt cx="0" cy="0"/>
        </a:xfrm>
      </p:grpSpPr>
      <p:sp>
        <p:nvSpPr>
          <p:cNvPr id="213" name="Shape 2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4" name="Shape 21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15" name="Shape 215"/>
          <p:cNvSpPr>
            <a:spLocks noGrp="1"/>
          </p:cNvSpPr>
          <p:nvPr>
            <p:ph type="pic" idx="2"/>
          </p:nvPr>
        </p:nvSpPr>
        <p:spPr>
          <a:xfrm>
            <a:off x="6096000" y="-1"/>
            <a:ext cx="6096000" cy="338296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6" name="Shape 216"/>
          <p:cNvSpPr>
            <a:spLocks noGrp="1"/>
          </p:cNvSpPr>
          <p:nvPr>
            <p:ph type="pic" idx="3"/>
          </p:nvPr>
        </p:nvSpPr>
        <p:spPr>
          <a:xfrm>
            <a:off x="6096000" y="3475037"/>
            <a:ext cx="6096000" cy="338296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80565840"/>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matchingName="Portfolio #17">
  <p:cSld name="Portfolio #17">
    <p:spTree>
      <p:nvGrpSpPr>
        <p:cNvPr id="1" name="Shape 217"/>
        <p:cNvGrpSpPr/>
        <p:nvPr/>
      </p:nvGrpSpPr>
      <p:grpSpPr>
        <a:xfrm>
          <a:off x="0" y="0"/>
          <a:ext cx="0" cy="0"/>
          <a:chOff x="0" y="0"/>
          <a:chExt cx="0" cy="0"/>
        </a:xfrm>
      </p:grpSpPr>
      <p:sp>
        <p:nvSpPr>
          <p:cNvPr id="218" name="Shape 21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9" name="Shape 219"/>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20" name="Shape 220"/>
          <p:cNvSpPr>
            <a:spLocks noGrp="1"/>
          </p:cNvSpPr>
          <p:nvPr>
            <p:ph type="pic" idx="2"/>
          </p:nvPr>
        </p:nvSpPr>
        <p:spPr>
          <a:xfrm>
            <a:off x="1042878"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1" name="Shape 221"/>
          <p:cNvSpPr>
            <a:spLocks noGrp="1"/>
          </p:cNvSpPr>
          <p:nvPr>
            <p:ph type="pic" idx="3"/>
          </p:nvPr>
        </p:nvSpPr>
        <p:spPr>
          <a:xfrm>
            <a:off x="2804638"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2" name="Shape 222"/>
          <p:cNvSpPr>
            <a:spLocks noGrp="1"/>
          </p:cNvSpPr>
          <p:nvPr>
            <p:ph type="pic" idx="4"/>
          </p:nvPr>
        </p:nvSpPr>
        <p:spPr>
          <a:xfrm>
            <a:off x="7569193"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a:spLocks noGrp="1"/>
          </p:cNvSpPr>
          <p:nvPr>
            <p:ph type="pic" idx="5"/>
          </p:nvPr>
        </p:nvSpPr>
        <p:spPr>
          <a:xfrm>
            <a:off x="9330953" y="3141919"/>
            <a:ext cx="1828800" cy="1828800"/>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98022406"/>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matchingName="Price Table">
  <p:cSld name="Price Table">
    <p:spTree>
      <p:nvGrpSpPr>
        <p:cNvPr id="1" name="Shape 224"/>
        <p:cNvGrpSpPr/>
        <p:nvPr/>
      </p:nvGrpSpPr>
      <p:grpSpPr>
        <a:xfrm>
          <a:off x="0" y="0"/>
          <a:ext cx="0" cy="0"/>
          <a:chOff x="0" y="0"/>
          <a:chExt cx="0" cy="0"/>
        </a:xfrm>
      </p:grpSpPr>
      <p:sp>
        <p:nvSpPr>
          <p:cNvPr id="225" name="Shape 22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6" name="Shape 22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27" name="Shape 227"/>
          <p:cNvSpPr/>
          <p:nvPr/>
        </p:nvSpPr>
        <p:spPr>
          <a:xfrm>
            <a:off x="1028700" y="2514600"/>
            <a:ext cx="2363086" cy="3276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Shape 228"/>
          <p:cNvSpPr/>
          <p:nvPr/>
        </p:nvSpPr>
        <p:spPr>
          <a:xfrm>
            <a:off x="3619205" y="2514600"/>
            <a:ext cx="2363086" cy="32766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Shape 229"/>
          <p:cNvSpPr/>
          <p:nvPr/>
        </p:nvSpPr>
        <p:spPr>
          <a:xfrm>
            <a:off x="8800214" y="2514600"/>
            <a:ext cx="2363086" cy="3276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Shape 230"/>
          <p:cNvSpPr/>
          <p:nvPr/>
        </p:nvSpPr>
        <p:spPr>
          <a:xfrm>
            <a:off x="6209710" y="2514600"/>
            <a:ext cx="2363086" cy="3276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1" name="Shape 231"/>
          <p:cNvSpPr>
            <a:spLocks noGrp="1"/>
          </p:cNvSpPr>
          <p:nvPr>
            <p:ph type="pic" idx="2"/>
          </p:nvPr>
        </p:nvSpPr>
        <p:spPr>
          <a:xfrm>
            <a:off x="1024639" y="2514600"/>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2" name="Shape 232"/>
          <p:cNvSpPr>
            <a:spLocks noGrp="1"/>
          </p:cNvSpPr>
          <p:nvPr>
            <p:ph type="pic" idx="3"/>
          </p:nvPr>
        </p:nvSpPr>
        <p:spPr>
          <a:xfrm>
            <a:off x="3619057" y="2514600"/>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3" name="Shape 233"/>
          <p:cNvSpPr>
            <a:spLocks noGrp="1"/>
          </p:cNvSpPr>
          <p:nvPr>
            <p:ph type="pic" idx="4"/>
          </p:nvPr>
        </p:nvSpPr>
        <p:spPr>
          <a:xfrm>
            <a:off x="6206239" y="2514599"/>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4" name="Shape 234"/>
          <p:cNvSpPr>
            <a:spLocks noGrp="1"/>
          </p:cNvSpPr>
          <p:nvPr>
            <p:ph type="pic" idx="5"/>
          </p:nvPr>
        </p:nvSpPr>
        <p:spPr>
          <a:xfrm>
            <a:off x="8800214" y="2514598"/>
            <a:ext cx="2363086" cy="13446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2914416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matchingName="Portfolio #18">
  <p:cSld name="Portfolio #18">
    <p:spTree>
      <p:nvGrpSpPr>
        <p:cNvPr id="1" name="Shape 235"/>
        <p:cNvGrpSpPr/>
        <p:nvPr/>
      </p:nvGrpSpPr>
      <p:grpSpPr>
        <a:xfrm>
          <a:off x="0" y="0"/>
          <a:ext cx="0" cy="0"/>
          <a:chOff x="0" y="0"/>
          <a:chExt cx="0" cy="0"/>
        </a:xfrm>
      </p:grpSpPr>
      <p:sp>
        <p:nvSpPr>
          <p:cNvPr id="236" name="Shape 2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7" name="Shape 23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38" name="Shape 238"/>
          <p:cNvSpPr>
            <a:spLocks noGrp="1"/>
          </p:cNvSpPr>
          <p:nvPr>
            <p:ph type="pic" idx="2"/>
          </p:nvPr>
        </p:nvSpPr>
        <p:spPr>
          <a:xfrm>
            <a:off x="1028699" y="701675"/>
            <a:ext cx="4151313" cy="16192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9" name="Shape 239"/>
          <p:cNvSpPr>
            <a:spLocks noGrp="1"/>
          </p:cNvSpPr>
          <p:nvPr>
            <p:ph type="pic" idx="3"/>
          </p:nvPr>
        </p:nvSpPr>
        <p:spPr>
          <a:xfrm>
            <a:off x="1028698" y="2438400"/>
            <a:ext cx="4151313" cy="16192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0" name="Shape 240"/>
          <p:cNvSpPr>
            <a:spLocks noGrp="1"/>
          </p:cNvSpPr>
          <p:nvPr>
            <p:ph type="pic" idx="4"/>
          </p:nvPr>
        </p:nvSpPr>
        <p:spPr>
          <a:xfrm>
            <a:off x="1028697" y="4175125"/>
            <a:ext cx="4151313" cy="16192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908021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Mock Up #5">
  <p:cSld name="Mock Up #5">
    <p:spTree>
      <p:nvGrpSpPr>
        <p:cNvPr id="1" name="Shape 346"/>
        <p:cNvGrpSpPr/>
        <p:nvPr/>
      </p:nvGrpSpPr>
      <p:grpSpPr>
        <a:xfrm>
          <a:off x="0" y="0"/>
          <a:ext cx="0" cy="0"/>
          <a:chOff x="0" y="0"/>
          <a:chExt cx="0" cy="0"/>
        </a:xfrm>
      </p:grpSpPr>
      <p:sp>
        <p:nvSpPr>
          <p:cNvPr id="347" name="Shape 34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48" name="Shape 34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9" name="Shape 349"/>
          <p:cNvSpPr>
            <a:spLocks noGrp="1"/>
          </p:cNvSpPr>
          <p:nvPr>
            <p:ph type="pic" idx="2"/>
          </p:nvPr>
        </p:nvSpPr>
        <p:spPr>
          <a:xfrm>
            <a:off x="5487989" y="863600"/>
            <a:ext cx="4941887" cy="313213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50" name="Shape 350"/>
          <p:cNvSpPr>
            <a:spLocks noGrp="1"/>
          </p:cNvSpPr>
          <p:nvPr>
            <p:ph type="pic" idx="3"/>
          </p:nvPr>
        </p:nvSpPr>
        <p:spPr>
          <a:xfrm>
            <a:off x="8796339" y="2471739"/>
            <a:ext cx="2346325" cy="30257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28884517"/>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matchingName="Portfolio #19">
  <p:cSld name="Portfolio #19">
    <p:spTree>
      <p:nvGrpSpPr>
        <p:cNvPr id="1" name="Shape 241"/>
        <p:cNvGrpSpPr/>
        <p:nvPr/>
      </p:nvGrpSpPr>
      <p:grpSpPr>
        <a:xfrm>
          <a:off x="0" y="0"/>
          <a:ext cx="0" cy="0"/>
          <a:chOff x="0" y="0"/>
          <a:chExt cx="0" cy="0"/>
        </a:xfrm>
      </p:grpSpPr>
      <p:sp>
        <p:nvSpPr>
          <p:cNvPr id="242" name="Shape 24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43" name="Shape 24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44" name="Shape 244"/>
          <p:cNvSpPr>
            <a:spLocks noGrp="1"/>
          </p:cNvSpPr>
          <p:nvPr>
            <p:ph type="pic" idx="2"/>
          </p:nvPr>
        </p:nvSpPr>
        <p:spPr>
          <a:xfrm>
            <a:off x="6096000" y="685799"/>
            <a:ext cx="5067300" cy="1800225"/>
          </a:xfrm>
          <a:prstGeom prst="roundRect">
            <a:avLst>
              <a:gd name="adj" fmla="val 303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5" name="Shape 245"/>
          <p:cNvSpPr>
            <a:spLocks noGrp="1"/>
          </p:cNvSpPr>
          <p:nvPr>
            <p:ph type="pic" idx="3"/>
          </p:nvPr>
        </p:nvSpPr>
        <p:spPr>
          <a:xfrm>
            <a:off x="8648700" y="2514600"/>
            <a:ext cx="2514600" cy="1831975"/>
          </a:xfrm>
          <a:prstGeom prst="roundRect">
            <a:avLst>
              <a:gd name="adj" fmla="val 3036"/>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6" name="Shape 246"/>
          <p:cNvSpPr/>
          <p:nvPr/>
        </p:nvSpPr>
        <p:spPr>
          <a:xfrm>
            <a:off x="6095999" y="2514600"/>
            <a:ext cx="2514600" cy="3276600"/>
          </a:xfrm>
          <a:prstGeom prst="roundRect">
            <a:avLst>
              <a:gd name="adj" fmla="val 1919"/>
            </a:avLst>
          </a:prstGeom>
          <a:solidFill>
            <a:srgbClr val="4E57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7" name="Shape 247"/>
          <p:cNvSpPr/>
          <p:nvPr/>
        </p:nvSpPr>
        <p:spPr>
          <a:xfrm>
            <a:off x="8648700" y="4380609"/>
            <a:ext cx="2514600" cy="1410591"/>
          </a:xfrm>
          <a:prstGeom prst="roundRect">
            <a:avLst>
              <a:gd name="adj" fmla="val 1919"/>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41738739"/>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matchingName="Portfolio #20">
  <p:cSld name="Portfolio #20">
    <p:spTree>
      <p:nvGrpSpPr>
        <p:cNvPr id="1" name="Shape 248"/>
        <p:cNvGrpSpPr/>
        <p:nvPr/>
      </p:nvGrpSpPr>
      <p:grpSpPr>
        <a:xfrm>
          <a:off x="0" y="0"/>
          <a:ext cx="0" cy="0"/>
          <a:chOff x="0" y="0"/>
          <a:chExt cx="0" cy="0"/>
        </a:xfrm>
      </p:grpSpPr>
      <p:sp>
        <p:nvSpPr>
          <p:cNvPr id="249" name="Shape 24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0" name="Shape 25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51" name="Shape 251"/>
          <p:cNvSpPr/>
          <p:nvPr/>
        </p:nvSpPr>
        <p:spPr>
          <a:xfrm>
            <a:off x="7006856" y="3455579"/>
            <a:ext cx="2647507" cy="2335621"/>
          </a:xfrm>
          <a:prstGeom prst="roundRect">
            <a:avLst>
              <a:gd name="adj" fmla="val 1047"/>
            </a:avLst>
          </a:prstGeom>
          <a:solidFill>
            <a:srgbClr val="4E57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2" name="Shape 252"/>
          <p:cNvSpPr/>
          <p:nvPr/>
        </p:nvSpPr>
        <p:spPr>
          <a:xfrm>
            <a:off x="9686257" y="3455579"/>
            <a:ext cx="1477043" cy="2335621"/>
          </a:xfrm>
          <a:prstGeom prst="roundRect">
            <a:avLst>
              <a:gd name="adj" fmla="val 104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 name="Shape 253"/>
          <p:cNvSpPr>
            <a:spLocks noGrp="1"/>
          </p:cNvSpPr>
          <p:nvPr>
            <p:ph type="pic" idx="2"/>
          </p:nvPr>
        </p:nvSpPr>
        <p:spPr>
          <a:xfrm>
            <a:off x="7006856" y="701675"/>
            <a:ext cx="4156444" cy="2727325"/>
          </a:xfrm>
          <a:prstGeom prst="roundRect">
            <a:avLst>
              <a:gd name="adj" fmla="val 226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24237093"/>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matchingName="Dashboard #1">
  <p:cSld name="Dashboard #1">
    <p:spTree>
      <p:nvGrpSpPr>
        <p:cNvPr id="1" name="Shape 254"/>
        <p:cNvGrpSpPr/>
        <p:nvPr/>
      </p:nvGrpSpPr>
      <p:grpSpPr>
        <a:xfrm>
          <a:off x="0" y="0"/>
          <a:ext cx="0" cy="0"/>
          <a:chOff x="0" y="0"/>
          <a:chExt cx="0" cy="0"/>
        </a:xfrm>
      </p:grpSpPr>
      <p:sp>
        <p:nvSpPr>
          <p:cNvPr id="255" name="Shape 25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6" name="Shape 25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57" name="Shape 257"/>
          <p:cNvSpPr>
            <a:spLocks noGrp="1"/>
          </p:cNvSpPr>
          <p:nvPr>
            <p:ph type="pic" idx="2"/>
          </p:nvPr>
        </p:nvSpPr>
        <p:spPr>
          <a:xfrm>
            <a:off x="6178550" y="685800"/>
            <a:ext cx="3100388" cy="3676650"/>
          </a:xfrm>
          <a:prstGeom prst="roundRect">
            <a:avLst>
              <a:gd name="adj" fmla="val 1341"/>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8" name="Shape 258"/>
          <p:cNvSpPr>
            <a:spLocks noGrp="1"/>
          </p:cNvSpPr>
          <p:nvPr>
            <p:ph type="pic" idx="3"/>
          </p:nvPr>
        </p:nvSpPr>
        <p:spPr>
          <a:xfrm>
            <a:off x="1793874" y="685800"/>
            <a:ext cx="4297363" cy="2743200"/>
          </a:xfrm>
          <a:prstGeom prst="roundRect">
            <a:avLst>
              <a:gd name="adj" fmla="val 1887"/>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9" name="Shape 259"/>
          <p:cNvSpPr>
            <a:spLocks noGrp="1"/>
          </p:cNvSpPr>
          <p:nvPr>
            <p:ph type="pic" idx="4"/>
          </p:nvPr>
        </p:nvSpPr>
        <p:spPr>
          <a:xfrm>
            <a:off x="1028700" y="3496441"/>
            <a:ext cx="3236913" cy="2296347"/>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02968622"/>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matchingName="Dashboard #2">
  <p:cSld name="Dashboard #2">
    <p:spTree>
      <p:nvGrpSpPr>
        <p:cNvPr id="1" name="Shape 260"/>
        <p:cNvGrpSpPr/>
        <p:nvPr/>
      </p:nvGrpSpPr>
      <p:grpSpPr>
        <a:xfrm>
          <a:off x="0" y="0"/>
          <a:ext cx="0" cy="0"/>
          <a:chOff x="0" y="0"/>
          <a:chExt cx="0" cy="0"/>
        </a:xfrm>
      </p:grpSpPr>
      <p:sp>
        <p:nvSpPr>
          <p:cNvPr id="261" name="Shape 26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2" name="Shape 26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63" name="Shape 263"/>
          <p:cNvSpPr>
            <a:spLocks noGrp="1"/>
          </p:cNvSpPr>
          <p:nvPr>
            <p:ph type="pic" idx="2"/>
          </p:nvPr>
        </p:nvSpPr>
        <p:spPr>
          <a:xfrm>
            <a:off x="1038225" y="3498850"/>
            <a:ext cx="3236913" cy="2668588"/>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4" name="Shape 264"/>
          <p:cNvSpPr>
            <a:spLocks noGrp="1"/>
          </p:cNvSpPr>
          <p:nvPr>
            <p:ph type="pic" idx="3"/>
          </p:nvPr>
        </p:nvSpPr>
        <p:spPr>
          <a:xfrm>
            <a:off x="6162675" y="682625"/>
            <a:ext cx="2360613" cy="2743200"/>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5" name="Shape 265"/>
          <p:cNvSpPr>
            <a:spLocks noGrp="1"/>
          </p:cNvSpPr>
          <p:nvPr>
            <p:ph type="pic" idx="4"/>
          </p:nvPr>
        </p:nvSpPr>
        <p:spPr>
          <a:xfrm>
            <a:off x="8597900" y="3498850"/>
            <a:ext cx="2570163" cy="2668588"/>
          </a:xfrm>
          <a:prstGeom prst="roundRect">
            <a:avLst>
              <a:gd name="adj" fmla="val 1205"/>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53974423"/>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matchingName="Right Image">
  <p:cSld name="Right Image">
    <p:spTree>
      <p:nvGrpSpPr>
        <p:cNvPr id="1" name="Shape 266"/>
        <p:cNvGrpSpPr/>
        <p:nvPr/>
      </p:nvGrpSpPr>
      <p:grpSpPr>
        <a:xfrm>
          <a:off x="0" y="0"/>
          <a:ext cx="0" cy="0"/>
          <a:chOff x="0" y="0"/>
          <a:chExt cx="0" cy="0"/>
        </a:xfrm>
      </p:grpSpPr>
      <p:sp>
        <p:nvSpPr>
          <p:cNvPr id="267" name="Shape 26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8" name="Shape 26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69" name="Shape 269"/>
          <p:cNvSpPr>
            <a:spLocks noGrp="1"/>
          </p:cNvSpPr>
          <p:nvPr>
            <p:ph type="pic" idx="2"/>
          </p:nvPr>
        </p:nvSpPr>
        <p:spPr>
          <a:xfrm>
            <a:off x="7004050" y="0"/>
            <a:ext cx="5187950" cy="68580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98862496"/>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matchingName="Chart Image">
  <p:cSld name="Chart Image">
    <p:spTree>
      <p:nvGrpSpPr>
        <p:cNvPr id="1" name="Shape 270"/>
        <p:cNvGrpSpPr/>
        <p:nvPr/>
      </p:nvGrpSpPr>
      <p:grpSpPr>
        <a:xfrm>
          <a:off x="0" y="0"/>
          <a:ext cx="0" cy="0"/>
          <a:chOff x="0" y="0"/>
          <a:chExt cx="0" cy="0"/>
        </a:xfrm>
      </p:grpSpPr>
      <p:sp>
        <p:nvSpPr>
          <p:cNvPr id="271" name="Shape 27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72" name="Shape 27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73" name="Shape 273"/>
          <p:cNvSpPr>
            <a:spLocks noGrp="1"/>
          </p:cNvSpPr>
          <p:nvPr>
            <p:ph type="pic" idx="2"/>
          </p:nvPr>
        </p:nvSpPr>
        <p:spPr>
          <a:xfrm>
            <a:off x="1031494" y="4664076"/>
            <a:ext cx="1133856" cy="1133856"/>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4" name="Shape 274"/>
          <p:cNvSpPr>
            <a:spLocks noGrp="1"/>
          </p:cNvSpPr>
          <p:nvPr>
            <p:ph type="pic" idx="3"/>
          </p:nvPr>
        </p:nvSpPr>
        <p:spPr>
          <a:xfrm>
            <a:off x="4589202" y="4664076"/>
            <a:ext cx="1133856" cy="1133856"/>
          </a:xfrm>
          <a:prstGeom prst="ellipse">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97061988"/>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matchingName="Testiminiolas">
  <p:cSld name="Testiminiolas">
    <p:spTree>
      <p:nvGrpSpPr>
        <p:cNvPr id="1" name="Shape 275"/>
        <p:cNvGrpSpPr/>
        <p:nvPr/>
      </p:nvGrpSpPr>
      <p:grpSpPr>
        <a:xfrm>
          <a:off x="0" y="0"/>
          <a:ext cx="0" cy="0"/>
          <a:chOff x="0" y="0"/>
          <a:chExt cx="0" cy="0"/>
        </a:xfrm>
      </p:grpSpPr>
      <p:sp>
        <p:nvSpPr>
          <p:cNvPr id="276" name="Shape 27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77" name="Shape 27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78" name="Shape 278"/>
          <p:cNvSpPr>
            <a:spLocks noGrp="1"/>
          </p:cNvSpPr>
          <p:nvPr>
            <p:ph type="pic" idx="2"/>
          </p:nvPr>
        </p:nvSpPr>
        <p:spPr>
          <a:xfrm>
            <a:off x="1028700" y="685800"/>
            <a:ext cx="101346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95745790"/>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matchingName="Mock Up #1">
  <p:cSld name="Mock Up #1">
    <p:spTree>
      <p:nvGrpSpPr>
        <p:cNvPr id="1" name="Shape 279"/>
        <p:cNvGrpSpPr/>
        <p:nvPr/>
      </p:nvGrpSpPr>
      <p:grpSpPr>
        <a:xfrm>
          <a:off x="0" y="0"/>
          <a:ext cx="0" cy="0"/>
          <a:chOff x="0" y="0"/>
          <a:chExt cx="0" cy="0"/>
        </a:xfrm>
      </p:grpSpPr>
      <p:sp>
        <p:nvSpPr>
          <p:cNvPr id="280" name="Shape 2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1" name="Shape 28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82" name="Shape 282"/>
          <p:cNvSpPr>
            <a:spLocks noGrp="1"/>
          </p:cNvSpPr>
          <p:nvPr>
            <p:ph type="pic" idx="2"/>
          </p:nvPr>
        </p:nvSpPr>
        <p:spPr>
          <a:xfrm>
            <a:off x="8674247" y="2339974"/>
            <a:ext cx="2362200" cy="313531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3" name="Shape 283"/>
          <p:cNvSpPr>
            <a:spLocks noGrp="1"/>
          </p:cNvSpPr>
          <p:nvPr>
            <p:ph type="pic" idx="3"/>
          </p:nvPr>
        </p:nvSpPr>
        <p:spPr>
          <a:xfrm>
            <a:off x="5985022" y="3306763"/>
            <a:ext cx="3170238" cy="23606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92811388"/>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matchingName="Mock Up #2">
  <p:cSld name="Mock Up #2">
    <p:spTree>
      <p:nvGrpSpPr>
        <p:cNvPr id="1" name="Shape 284"/>
        <p:cNvGrpSpPr/>
        <p:nvPr/>
      </p:nvGrpSpPr>
      <p:grpSpPr>
        <a:xfrm>
          <a:off x="0" y="0"/>
          <a:ext cx="0" cy="0"/>
          <a:chOff x="0" y="0"/>
          <a:chExt cx="0" cy="0"/>
        </a:xfrm>
      </p:grpSpPr>
      <p:sp>
        <p:nvSpPr>
          <p:cNvPr id="285" name="Shape 28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6" name="Shape 28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87" name="Shape 287"/>
          <p:cNvSpPr>
            <a:spLocks noGrp="1"/>
          </p:cNvSpPr>
          <p:nvPr>
            <p:ph type="pic" idx="2"/>
          </p:nvPr>
        </p:nvSpPr>
        <p:spPr>
          <a:xfrm>
            <a:off x="1152524" y="2681288"/>
            <a:ext cx="4943475" cy="31099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58128119"/>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matchingName="Mock Up #3">
  <p:cSld name="Mock Up #3">
    <p:spTree>
      <p:nvGrpSpPr>
        <p:cNvPr id="1" name="Shape 288"/>
        <p:cNvGrpSpPr/>
        <p:nvPr/>
      </p:nvGrpSpPr>
      <p:grpSpPr>
        <a:xfrm>
          <a:off x="0" y="0"/>
          <a:ext cx="0" cy="0"/>
          <a:chOff x="0" y="0"/>
          <a:chExt cx="0" cy="0"/>
        </a:xfrm>
      </p:grpSpPr>
      <p:sp>
        <p:nvSpPr>
          <p:cNvPr id="289" name="Shape 28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0" name="Shape 29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91" name="Shape 291"/>
          <p:cNvSpPr>
            <a:spLocks noGrp="1"/>
          </p:cNvSpPr>
          <p:nvPr>
            <p:ph type="pic" idx="2"/>
          </p:nvPr>
        </p:nvSpPr>
        <p:spPr>
          <a:xfrm>
            <a:off x="6816725" y="2211388"/>
            <a:ext cx="4208463" cy="2541587"/>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139948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Mock Up #6">
  <p:cSld name="Mock Up #6">
    <p:spTree>
      <p:nvGrpSpPr>
        <p:cNvPr id="1" name="Shape 351"/>
        <p:cNvGrpSpPr/>
        <p:nvPr/>
      </p:nvGrpSpPr>
      <p:grpSpPr>
        <a:xfrm>
          <a:off x="0" y="0"/>
          <a:ext cx="0" cy="0"/>
          <a:chOff x="0" y="0"/>
          <a:chExt cx="0" cy="0"/>
        </a:xfrm>
      </p:grpSpPr>
      <p:sp>
        <p:nvSpPr>
          <p:cNvPr id="352" name="Shape 35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53" name="Shape 35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54" name="Shape 354"/>
          <p:cNvSpPr>
            <a:spLocks noGrp="1"/>
          </p:cNvSpPr>
          <p:nvPr>
            <p:ph type="pic" idx="2"/>
          </p:nvPr>
        </p:nvSpPr>
        <p:spPr>
          <a:xfrm>
            <a:off x="6711951" y="2181226"/>
            <a:ext cx="4281488" cy="258603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78195095"/>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matchingName="Mock Up #4">
  <p:cSld name="Mock Up #4">
    <p:spTree>
      <p:nvGrpSpPr>
        <p:cNvPr id="1" name="Shape 292"/>
        <p:cNvGrpSpPr/>
        <p:nvPr/>
      </p:nvGrpSpPr>
      <p:grpSpPr>
        <a:xfrm>
          <a:off x="0" y="0"/>
          <a:ext cx="0" cy="0"/>
          <a:chOff x="0" y="0"/>
          <a:chExt cx="0" cy="0"/>
        </a:xfrm>
      </p:grpSpPr>
      <p:sp>
        <p:nvSpPr>
          <p:cNvPr id="293" name="Shape 29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4" name="Shape 294"/>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95" name="Shape 295"/>
          <p:cNvSpPr>
            <a:spLocks noGrp="1"/>
          </p:cNvSpPr>
          <p:nvPr>
            <p:ph type="pic" idx="2"/>
          </p:nvPr>
        </p:nvSpPr>
        <p:spPr>
          <a:xfrm>
            <a:off x="6861175" y="2692400"/>
            <a:ext cx="3910013" cy="29527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3947297"/>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matchingName="Mock Up #5">
  <p:cSld name="Mock Up #5">
    <p:spTree>
      <p:nvGrpSpPr>
        <p:cNvPr id="1" name="Shape 296"/>
        <p:cNvGrpSpPr/>
        <p:nvPr/>
      </p:nvGrpSpPr>
      <p:grpSpPr>
        <a:xfrm>
          <a:off x="0" y="0"/>
          <a:ext cx="0" cy="0"/>
          <a:chOff x="0" y="0"/>
          <a:chExt cx="0" cy="0"/>
        </a:xfrm>
      </p:grpSpPr>
      <p:sp>
        <p:nvSpPr>
          <p:cNvPr id="297" name="Shape 29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8" name="Shape 29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299" name="Shape 299"/>
          <p:cNvSpPr>
            <a:spLocks noGrp="1"/>
          </p:cNvSpPr>
          <p:nvPr>
            <p:ph type="pic" idx="2"/>
          </p:nvPr>
        </p:nvSpPr>
        <p:spPr>
          <a:xfrm>
            <a:off x="5487988" y="863600"/>
            <a:ext cx="4941887" cy="313213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0" name="Shape 300"/>
          <p:cNvSpPr>
            <a:spLocks noGrp="1"/>
          </p:cNvSpPr>
          <p:nvPr>
            <p:ph type="pic" idx="3"/>
          </p:nvPr>
        </p:nvSpPr>
        <p:spPr>
          <a:xfrm>
            <a:off x="8796338" y="2471738"/>
            <a:ext cx="2346325" cy="302577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98628141"/>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matchingName="Mock Up #6">
  <p:cSld name="Mock Up #6">
    <p:spTree>
      <p:nvGrpSpPr>
        <p:cNvPr id="1" name="Shape 301"/>
        <p:cNvGrpSpPr/>
        <p:nvPr/>
      </p:nvGrpSpPr>
      <p:grpSpPr>
        <a:xfrm>
          <a:off x="0" y="0"/>
          <a:ext cx="0" cy="0"/>
          <a:chOff x="0" y="0"/>
          <a:chExt cx="0" cy="0"/>
        </a:xfrm>
      </p:grpSpPr>
      <p:sp>
        <p:nvSpPr>
          <p:cNvPr id="302" name="Shape 30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3" name="Shape 30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04" name="Shape 304"/>
          <p:cNvSpPr>
            <a:spLocks noGrp="1"/>
          </p:cNvSpPr>
          <p:nvPr>
            <p:ph type="pic" idx="2"/>
          </p:nvPr>
        </p:nvSpPr>
        <p:spPr>
          <a:xfrm>
            <a:off x="6711951" y="2181225"/>
            <a:ext cx="4281488" cy="2586038"/>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47512479"/>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matchingName="Mock Up #7">
  <p:cSld name="Mock Up #7">
    <p:spTree>
      <p:nvGrpSpPr>
        <p:cNvPr id="1" name="Shape 305"/>
        <p:cNvGrpSpPr/>
        <p:nvPr/>
      </p:nvGrpSpPr>
      <p:grpSpPr>
        <a:xfrm>
          <a:off x="0" y="0"/>
          <a:ext cx="0" cy="0"/>
          <a:chOff x="0" y="0"/>
          <a:chExt cx="0" cy="0"/>
        </a:xfrm>
      </p:grpSpPr>
      <p:sp>
        <p:nvSpPr>
          <p:cNvPr id="306" name="Shape 30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7" name="Shape 307"/>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08" name="Shape 308"/>
          <p:cNvSpPr>
            <a:spLocks noGrp="1"/>
          </p:cNvSpPr>
          <p:nvPr>
            <p:ph type="pic" idx="2"/>
          </p:nvPr>
        </p:nvSpPr>
        <p:spPr>
          <a:xfrm>
            <a:off x="5429250" y="2217738"/>
            <a:ext cx="5106988" cy="31940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9" name="Shape 309"/>
          <p:cNvSpPr>
            <a:spLocks noGrp="1"/>
          </p:cNvSpPr>
          <p:nvPr>
            <p:ph type="pic" idx="3"/>
          </p:nvPr>
        </p:nvSpPr>
        <p:spPr>
          <a:xfrm>
            <a:off x="4273550" y="3171825"/>
            <a:ext cx="1854200" cy="2438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5853942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matchingName="Mock Up #8">
  <p:cSld name="Mock Up #8">
    <p:spTree>
      <p:nvGrpSpPr>
        <p:cNvPr id="1" name="Shape 310"/>
        <p:cNvGrpSpPr/>
        <p:nvPr/>
      </p:nvGrpSpPr>
      <p:grpSpPr>
        <a:xfrm>
          <a:off x="0" y="0"/>
          <a:ext cx="0" cy="0"/>
          <a:chOff x="0" y="0"/>
          <a:chExt cx="0" cy="0"/>
        </a:xfrm>
      </p:grpSpPr>
      <p:sp>
        <p:nvSpPr>
          <p:cNvPr id="311" name="Shape 311"/>
          <p:cNvSpPr/>
          <p:nvPr/>
        </p:nvSpPr>
        <p:spPr>
          <a:xfrm>
            <a:off x="0" y="2997819"/>
            <a:ext cx="12192000" cy="3860181"/>
          </a:xfrm>
          <a:prstGeom prst="rect">
            <a:avLst/>
          </a:prstGeom>
          <a:solidFill>
            <a:srgbClr val="4E57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2" name="Shape 3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13" name="Shape 31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14" name="Shape 314"/>
          <p:cNvSpPr>
            <a:spLocks noGrp="1"/>
          </p:cNvSpPr>
          <p:nvPr>
            <p:ph type="pic" idx="2"/>
          </p:nvPr>
        </p:nvSpPr>
        <p:spPr>
          <a:xfrm>
            <a:off x="1457324" y="1338335"/>
            <a:ext cx="4443413" cy="3338512"/>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5" name="Shape 315"/>
          <p:cNvSpPr>
            <a:spLocks noGrp="1"/>
          </p:cNvSpPr>
          <p:nvPr>
            <p:ph type="pic" idx="3"/>
          </p:nvPr>
        </p:nvSpPr>
        <p:spPr>
          <a:xfrm>
            <a:off x="4410074" y="2976563"/>
            <a:ext cx="1363663" cy="25146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6461575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matchingName="Mock Up #9">
  <p:cSld name="Mock Up #9">
    <p:spTree>
      <p:nvGrpSpPr>
        <p:cNvPr id="1" name="Shape 316"/>
        <p:cNvGrpSpPr/>
        <p:nvPr/>
      </p:nvGrpSpPr>
      <p:grpSpPr>
        <a:xfrm>
          <a:off x="0" y="0"/>
          <a:ext cx="0" cy="0"/>
          <a:chOff x="0" y="0"/>
          <a:chExt cx="0" cy="0"/>
        </a:xfrm>
      </p:grpSpPr>
      <p:sp>
        <p:nvSpPr>
          <p:cNvPr id="317" name="Shape 31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18" name="Shape 318"/>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19" name="Shape 319"/>
          <p:cNvSpPr>
            <a:spLocks noGrp="1"/>
          </p:cNvSpPr>
          <p:nvPr>
            <p:ph type="pic" idx="2"/>
          </p:nvPr>
        </p:nvSpPr>
        <p:spPr>
          <a:xfrm>
            <a:off x="1174750" y="2644775"/>
            <a:ext cx="3736975" cy="2278063"/>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72814989"/>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matchingName="Mock Up #10">
  <p:cSld name="Mock Up #10">
    <p:spTree>
      <p:nvGrpSpPr>
        <p:cNvPr id="1" name="Shape 320"/>
        <p:cNvGrpSpPr/>
        <p:nvPr/>
      </p:nvGrpSpPr>
      <p:grpSpPr>
        <a:xfrm>
          <a:off x="0" y="0"/>
          <a:ext cx="0" cy="0"/>
          <a:chOff x="0" y="0"/>
          <a:chExt cx="0" cy="0"/>
        </a:xfrm>
      </p:grpSpPr>
      <p:sp>
        <p:nvSpPr>
          <p:cNvPr id="321" name="Shape 32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2" name="Shape 322"/>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23" name="Shape 323"/>
          <p:cNvSpPr>
            <a:spLocks noGrp="1"/>
          </p:cNvSpPr>
          <p:nvPr>
            <p:ph type="pic" idx="2"/>
          </p:nvPr>
        </p:nvSpPr>
        <p:spPr>
          <a:xfrm>
            <a:off x="5081588" y="2809875"/>
            <a:ext cx="2041525" cy="2676525"/>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956787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matchingName="Contact Us">
  <p:cSld name="Contact Us">
    <p:spTree>
      <p:nvGrpSpPr>
        <p:cNvPr id="1" name="Shape 324"/>
        <p:cNvGrpSpPr/>
        <p:nvPr/>
      </p:nvGrpSpPr>
      <p:grpSpPr>
        <a:xfrm>
          <a:off x="0" y="0"/>
          <a:ext cx="0" cy="0"/>
          <a:chOff x="0" y="0"/>
          <a:chExt cx="0" cy="0"/>
        </a:xfrm>
      </p:grpSpPr>
      <p:sp>
        <p:nvSpPr>
          <p:cNvPr id="325" name="Shape 32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6" name="Shape 326"/>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27" name="Shape 327"/>
          <p:cNvSpPr>
            <a:spLocks noGrp="1"/>
          </p:cNvSpPr>
          <p:nvPr>
            <p:ph type="pic" idx="2"/>
          </p:nvPr>
        </p:nvSpPr>
        <p:spPr>
          <a:xfrm>
            <a:off x="1028700" y="685800"/>
            <a:ext cx="5067300" cy="548640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74234668"/>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matchingName="Header Full Image">
  <p:cSld name="Header Full Image">
    <p:spTree>
      <p:nvGrpSpPr>
        <p:cNvPr id="1" name="Shape 328"/>
        <p:cNvGrpSpPr/>
        <p:nvPr/>
      </p:nvGrpSpPr>
      <p:grpSpPr>
        <a:xfrm>
          <a:off x="0" y="0"/>
          <a:ext cx="0" cy="0"/>
          <a:chOff x="0" y="0"/>
          <a:chExt cx="0" cy="0"/>
        </a:xfrm>
      </p:grpSpPr>
      <p:sp>
        <p:nvSpPr>
          <p:cNvPr id="329" name="Shape 3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30" name="Shape 33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31" name="Shape 331"/>
          <p:cNvSpPr>
            <a:spLocks noGrp="1"/>
          </p:cNvSpPr>
          <p:nvPr>
            <p:ph type="pic" idx="2"/>
          </p:nvPr>
        </p:nvSpPr>
        <p:spPr>
          <a:xfrm>
            <a:off x="0" y="0"/>
            <a:ext cx="12192000" cy="4730750"/>
          </a:xfrm>
          <a:prstGeom prst="rect">
            <a:avLst/>
          </a:prstGeom>
          <a:solidFill>
            <a:srgbClr val="4E5765"/>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52491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matchingName="Single Image">
  <p:cSld name="Single Image">
    <p:spTree>
      <p:nvGrpSpPr>
        <p:cNvPr id="1" name="Shape 54"/>
        <p:cNvGrpSpPr/>
        <p:nvPr/>
      </p:nvGrpSpPr>
      <p:grpSpPr>
        <a:xfrm>
          <a:off x="0" y="0"/>
          <a:ext cx="0" cy="0"/>
          <a:chOff x="0" y="0"/>
          <a:chExt cx="0" cy="0"/>
        </a:xfrm>
      </p:grpSpPr>
      <p:sp>
        <p:nvSpPr>
          <p:cNvPr id="55" name="Shape 55"/>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rgbClr val="4E5765"/>
              </a:buClr>
              <a:buSzPts val="1100"/>
              <a:buFont typeface="Roboto Condensed Light"/>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sldNum" idx="12"/>
          </p:nvPr>
        </p:nvSpPr>
        <p:spPr>
          <a:xfrm>
            <a:off x="8526520" y="6356351"/>
            <a:ext cx="2743200" cy="365200"/>
          </a:xfrm>
          <a:prstGeom prst="rect">
            <a:avLst/>
          </a:prstGeom>
          <a:noFill/>
          <a:ln>
            <a:noFill/>
          </a:ln>
        </p:spPr>
        <p:txBody>
          <a:bodyPr spcFirstLastPara="1" wrap="square" lIns="51425" tIns="25700" rIns="51425" bIns="25700" anchor="ctr" anchorCtr="0">
            <a:noAutofit/>
          </a:bodyPr>
          <a:lstStyle>
            <a:lvl1pPr marL="0" marR="0" lvl="0"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7" name="Shape 57"/>
          <p:cNvSpPr>
            <a:spLocks noGrp="1"/>
          </p:cNvSpPr>
          <p:nvPr>
            <p:ph type="pic" idx="2"/>
          </p:nvPr>
        </p:nvSpPr>
        <p:spPr>
          <a:xfrm>
            <a:off x="1028700" y="2514600"/>
            <a:ext cx="5067200" cy="3273600"/>
          </a:xfrm>
          <a:prstGeom prst="roundRect">
            <a:avLst>
              <a:gd name="adj" fmla="val 93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1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0395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58342C-5387-4D52-A3D7-2036A8C56EA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3573183-E3D4-46D6-A588-D2F5AA55A6C4}"/>
              </a:ext>
            </a:extLst>
          </p:cNvPr>
          <p:cNvSpPr>
            <a:spLocks noGrp="1"/>
          </p:cNvSpPr>
          <p:nvPr>
            <p:ph type="dt" sz="half" idx="10"/>
          </p:nvPr>
        </p:nvSpPr>
        <p:spPr/>
        <p:txBody>
          <a:bodyPr/>
          <a:lstStyle/>
          <a:p>
            <a:endParaRPr lang="it-IT"/>
          </a:p>
        </p:txBody>
      </p:sp>
      <p:sp>
        <p:nvSpPr>
          <p:cNvPr id="4" name="Segnaposto piè di pagina 3">
            <a:extLst>
              <a:ext uri="{FF2B5EF4-FFF2-40B4-BE49-F238E27FC236}">
                <a16:creationId xmlns:a16="http://schemas.microsoft.com/office/drawing/2014/main" id="{140F8B1F-EB88-4C78-BE1F-74C31DBF0225}"/>
              </a:ext>
            </a:extLst>
          </p:cNvPr>
          <p:cNvSpPr>
            <a:spLocks noGrp="1"/>
          </p:cNvSpPr>
          <p:nvPr>
            <p:ph type="ftr" sz="quarter" idx="11"/>
          </p:nvPr>
        </p:nvSpPr>
        <p:spPr/>
        <p:txBody>
          <a:bodyPr/>
          <a:lstStyle/>
          <a:p>
            <a:r>
              <a:rPr lang="it-IT"/>
              <a:t>EvoCinema</a:t>
            </a:r>
          </a:p>
        </p:txBody>
      </p:sp>
      <p:sp>
        <p:nvSpPr>
          <p:cNvPr id="5" name="Segnaposto numero diapositiva 4">
            <a:extLst>
              <a:ext uri="{FF2B5EF4-FFF2-40B4-BE49-F238E27FC236}">
                <a16:creationId xmlns:a16="http://schemas.microsoft.com/office/drawing/2014/main" id="{927557F5-9375-40DF-8287-BDDD85C4A83B}"/>
              </a:ext>
            </a:extLst>
          </p:cNvPr>
          <p:cNvSpPr>
            <a:spLocks noGrp="1"/>
          </p:cNvSpPr>
          <p:nvPr>
            <p:ph type="sldNum" sz="quarter" idx="12"/>
          </p:nvPr>
        </p:nvSpPr>
        <p:spPr/>
        <p:txBody>
          <a:bodyPr/>
          <a:lstStyle/>
          <a:p>
            <a:fld id="{983C3C40-2F46-4955-94D0-9F6FA11ECEE0}" type="slidenum">
              <a:rPr lang="it-IT" smtClean="0"/>
              <a:t>‹N›</a:t>
            </a:fld>
            <a:endParaRPr lang="it-IT"/>
          </a:p>
        </p:txBody>
      </p:sp>
    </p:spTree>
    <p:extLst>
      <p:ext uri="{BB962C8B-B14F-4D97-AF65-F5344CB8AC3E}">
        <p14:creationId xmlns:p14="http://schemas.microsoft.com/office/powerpoint/2010/main" val="24095870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Mock Up #8">
  <p:cSld name="Mock Up #8">
    <p:spTree>
      <p:nvGrpSpPr>
        <p:cNvPr id="1" name="Shape 355"/>
        <p:cNvGrpSpPr/>
        <p:nvPr/>
      </p:nvGrpSpPr>
      <p:grpSpPr>
        <a:xfrm>
          <a:off x="0" y="0"/>
          <a:ext cx="0" cy="0"/>
          <a:chOff x="0" y="0"/>
          <a:chExt cx="0" cy="0"/>
        </a:xfrm>
      </p:grpSpPr>
      <p:sp>
        <p:nvSpPr>
          <p:cNvPr id="356" name="Shape 356"/>
          <p:cNvSpPr/>
          <p:nvPr/>
        </p:nvSpPr>
        <p:spPr>
          <a:xfrm>
            <a:off x="0" y="2997819"/>
            <a:ext cx="12192000" cy="3860181"/>
          </a:xfrm>
          <a:prstGeom prst="rect">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357" name="Shape 35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58" name="Shape 35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59" name="Shape 359"/>
          <p:cNvSpPr>
            <a:spLocks noGrp="1"/>
          </p:cNvSpPr>
          <p:nvPr>
            <p:ph type="pic" idx="2"/>
          </p:nvPr>
        </p:nvSpPr>
        <p:spPr>
          <a:xfrm>
            <a:off x="1457324" y="1338335"/>
            <a:ext cx="4443413" cy="33385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60" name="Shape 360"/>
          <p:cNvSpPr>
            <a:spLocks noGrp="1"/>
          </p:cNvSpPr>
          <p:nvPr>
            <p:ph type="pic" idx="3"/>
          </p:nvPr>
        </p:nvSpPr>
        <p:spPr>
          <a:xfrm>
            <a:off x="4410074" y="2976563"/>
            <a:ext cx="1363663" cy="2514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40552011"/>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8"/>
        <p:cNvGrpSpPr/>
        <p:nvPr/>
      </p:nvGrpSpPr>
      <p:grpSpPr>
        <a:xfrm>
          <a:off x="0" y="0"/>
          <a:ext cx="0" cy="0"/>
          <a:chOff x="0" y="0"/>
          <a:chExt cx="0" cy="0"/>
        </a:xfrm>
      </p:grpSpPr>
      <p:sp>
        <p:nvSpPr>
          <p:cNvPr id="59" name="Shape 5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3666792224"/>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matchingName="Single Image">
  <p:cSld name="1_Single Image">
    <p:spTree>
      <p:nvGrpSpPr>
        <p:cNvPr id="1" name="Shape 61"/>
        <p:cNvGrpSpPr/>
        <p:nvPr/>
      </p:nvGrpSpPr>
      <p:grpSpPr>
        <a:xfrm>
          <a:off x="0" y="0"/>
          <a:ext cx="0" cy="0"/>
          <a:chOff x="0" y="0"/>
          <a:chExt cx="0" cy="0"/>
        </a:xfrm>
      </p:grpSpPr>
      <p:sp>
        <p:nvSpPr>
          <p:cNvPr id="62" name="Shape 6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4" name="Shape 64"/>
          <p:cNvSpPr>
            <a:spLocks noGrp="1"/>
          </p:cNvSpPr>
          <p:nvPr>
            <p:ph type="pic" idx="2"/>
          </p:nvPr>
        </p:nvSpPr>
        <p:spPr>
          <a:xfrm>
            <a:off x="1028701" y="2514600"/>
            <a:ext cx="5067300" cy="3273552"/>
          </a:xfrm>
          <a:prstGeom prst="roundRect">
            <a:avLst>
              <a:gd name="adj" fmla="val 93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5566080"/>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matchingName="Header Image">
  <p:cSld name="Header Image">
    <p:spTree>
      <p:nvGrpSpPr>
        <p:cNvPr id="1" name="Shape 65"/>
        <p:cNvGrpSpPr/>
        <p:nvPr/>
      </p:nvGrpSpPr>
      <p:grpSpPr>
        <a:xfrm>
          <a:off x="0" y="0"/>
          <a:ext cx="0" cy="0"/>
          <a:chOff x="0" y="0"/>
          <a:chExt cx="0" cy="0"/>
        </a:xfrm>
      </p:grpSpPr>
      <p:sp>
        <p:nvSpPr>
          <p:cNvPr id="66" name="Shape 6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8" name="Shape 68"/>
          <p:cNvSpPr>
            <a:spLocks noGrp="1"/>
          </p:cNvSpPr>
          <p:nvPr>
            <p:ph type="pic" idx="2"/>
          </p:nvPr>
        </p:nvSpPr>
        <p:spPr>
          <a:xfrm>
            <a:off x="0" y="0"/>
            <a:ext cx="12192000" cy="2514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81109812"/>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matchingName="Team Work #1">
  <p:cSld name="Team Work #1">
    <p:spTree>
      <p:nvGrpSpPr>
        <p:cNvPr id="1" name="Shape 69"/>
        <p:cNvGrpSpPr/>
        <p:nvPr/>
      </p:nvGrpSpPr>
      <p:grpSpPr>
        <a:xfrm>
          <a:off x="0" y="0"/>
          <a:ext cx="0" cy="0"/>
          <a:chOff x="0" y="0"/>
          <a:chExt cx="0" cy="0"/>
        </a:xfrm>
      </p:grpSpPr>
      <p:sp>
        <p:nvSpPr>
          <p:cNvPr id="70" name="Shape 7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72" name="Shape 72"/>
          <p:cNvSpPr/>
          <p:nvPr/>
        </p:nvSpPr>
        <p:spPr>
          <a:xfrm>
            <a:off x="8693889" y="3429000"/>
            <a:ext cx="2469412" cy="2362200"/>
          </a:xfrm>
          <a:prstGeom prst="rect">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73" name="Shape 73"/>
          <p:cNvSpPr/>
          <p:nvPr/>
        </p:nvSpPr>
        <p:spPr>
          <a:xfrm>
            <a:off x="3583763" y="3429000"/>
            <a:ext cx="2469412" cy="23622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74" name="Shape 74"/>
          <p:cNvSpPr>
            <a:spLocks noGrp="1"/>
          </p:cNvSpPr>
          <p:nvPr>
            <p:ph type="pic" idx="2"/>
          </p:nvPr>
        </p:nvSpPr>
        <p:spPr>
          <a:xfrm>
            <a:off x="1028700" y="3429000"/>
            <a:ext cx="2468880" cy="23591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5" name="Shape 75"/>
          <p:cNvSpPr>
            <a:spLocks noGrp="1"/>
          </p:cNvSpPr>
          <p:nvPr>
            <p:ph type="pic" idx="3"/>
          </p:nvPr>
        </p:nvSpPr>
        <p:spPr>
          <a:xfrm>
            <a:off x="6138863" y="3429000"/>
            <a:ext cx="2468880" cy="23591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69054244"/>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matchingName="Single Image #2">
  <p:cSld name="Single Image #2">
    <p:spTree>
      <p:nvGrpSpPr>
        <p:cNvPr id="1" name="Shape 76"/>
        <p:cNvGrpSpPr/>
        <p:nvPr/>
      </p:nvGrpSpPr>
      <p:grpSpPr>
        <a:xfrm>
          <a:off x="0" y="0"/>
          <a:ext cx="0" cy="0"/>
          <a:chOff x="0" y="0"/>
          <a:chExt cx="0" cy="0"/>
        </a:xfrm>
      </p:grpSpPr>
      <p:sp>
        <p:nvSpPr>
          <p:cNvPr id="77" name="Shape 7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79" name="Shape 79"/>
          <p:cNvSpPr>
            <a:spLocks noGrp="1"/>
          </p:cNvSpPr>
          <p:nvPr>
            <p:ph type="pic" idx="2"/>
          </p:nvPr>
        </p:nvSpPr>
        <p:spPr>
          <a:xfrm>
            <a:off x="6096001" y="3994151"/>
            <a:ext cx="5060951" cy="1797051"/>
          </a:xfrm>
          <a:prstGeom prst="roundRect">
            <a:avLst>
              <a:gd name="adj" fmla="val 2630"/>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20786888"/>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matchingName="Team Work #2">
  <p:cSld name="Team Work #2">
    <p:spTree>
      <p:nvGrpSpPr>
        <p:cNvPr id="1" name="Shape 80"/>
        <p:cNvGrpSpPr/>
        <p:nvPr/>
      </p:nvGrpSpPr>
      <p:grpSpPr>
        <a:xfrm>
          <a:off x="0" y="0"/>
          <a:ext cx="0" cy="0"/>
          <a:chOff x="0" y="0"/>
          <a:chExt cx="0" cy="0"/>
        </a:xfrm>
      </p:grpSpPr>
      <p:sp>
        <p:nvSpPr>
          <p:cNvPr id="81" name="Shape 8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83" name="Shape 83"/>
          <p:cNvSpPr/>
          <p:nvPr/>
        </p:nvSpPr>
        <p:spPr>
          <a:xfrm>
            <a:off x="5675145" y="685800"/>
            <a:ext cx="3640951" cy="1790888"/>
          </a:xfrm>
          <a:prstGeom prst="roundRect">
            <a:avLst>
              <a:gd name="adj" fmla="val 2418"/>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84" name="Shape 84"/>
          <p:cNvSpPr/>
          <p:nvPr/>
        </p:nvSpPr>
        <p:spPr>
          <a:xfrm>
            <a:off x="5675146" y="4381312"/>
            <a:ext cx="3640949" cy="1790888"/>
          </a:xfrm>
          <a:prstGeom prst="roundRect">
            <a:avLst>
              <a:gd name="adj" fmla="val 1231"/>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85" name="Shape 85"/>
          <p:cNvSpPr/>
          <p:nvPr/>
        </p:nvSpPr>
        <p:spPr>
          <a:xfrm>
            <a:off x="7525209" y="2533556"/>
            <a:ext cx="3640951" cy="1790888"/>
          </a:xfrm>
          <a:prstGeom prst="roundRect">
            <a:avLst>
              <a:gd name="adj" fmla="val 1231"/>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86" name="Shape 86"/>
          <p:cNvSpPr>
            <a:spLocks noGrp="1"/>
          </p:cNvSpPr>
          <p:nvPr>
            <p:ph type="pic" idx="2"/>
          </p:nvPr>
        </p:nvSpPr>
        <p:spPr>
          <a:xfrm>
            <a:off x="1028700" y="685800"/>
            <a:ext cx="4581144" cy="5486400"/>
          </a:xfrm>
          <a:prstGeom prst="roundRect">
            <a:avLst>
              <a:gd name="adj" fmla="val 152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87" name="Shape 87"/>
          <p:cNvSpPr>
            <a:spLocks noGrp="1"/>
          </p:cNvSpPr>
          <p:nvPr>
            <p:ph type="pic" idx="3"/>
          </p:nvPr>
        </p:nvSpPr>
        <p:spPr>
          <a:xfrm>
            <a:off x="9375775" y="685800"/>
            <a:ext cx="1792224" cy="1792224"/>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88" name="Shape 88"/>
          <p:cNvSpPr>
            <a:spLocks noGrp="1"/>
          </p:cNvSpPr>
          <p:nvPr>
            <p:ph type="pic" idx="4"/>
          </p:nvPr>
        </p:nvSpPr>
        <p:spPr>
          <a:xfrm>
            <a:off x="5675313" y="2533651"/>
            <a:ext cx="1792224" cy="1792224"/>
          </a:xfrm>
          <a:prstGeom prst="roundRect">
            <a:avLst>
              <a:gd name="adj" fmla="val 25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89" name="Shape 89"/>
          <p:cNvSpPr>
            <a:spLocks noGrp="1"/>
          </p:cNvSpPr>
          <p:nvPr>
            <p:ph type="pic" idx="5"/>
          </p:nvPr>
        </p:nvSpPr>
        <p:spPr>
          <a:xfrm>
            <a:off x="9375775" y="4381500"/>
            <a:ext cx="1792224" cy="1792224"/>
          </a:xfrm>
          <a:prstGeom prst="roundRect">
            <a:avLst>
              <a:gd name="adj" fmla="val 200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53423089"/>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matchingName="Team Work #3">
  <p:cSld name="Team Work #3">
    <p:spTree>
      <p:nvGrpSpPr>
        <p:cNvPr id="1" name="Shape 90"/>
        <p:cNvGrpSpPr/>
        <p:nvPr/>
      </p:nvGrpSpPr>
      <p:grpSpPr>
        <a:xfrm>
          <a:off x="0" y="0"/>
          <a:ext cx="0" cy="0"/>
          <a:chOff x="0" y="0"/>
          <a:chExt cx="0" cy="0"/>
        </a:xfrm>
      </p:grpSpPr>
      <p:sp>
        <p:nvSpPr>
          <p:cNvPr id="91" name="Shape 9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93" name="Shape 93"/>
          <p:cNvSpPr>
            <a:spLocks noGrp="1"/>
          </p:cNvSpPr>
          <p:nvPr>
            <p:ph type="pic" idx="2"/>
          </p:nvPr>
        </p:nvSpPr>
        <p:spPr>
          <a:xfrm>
            <a:off x="10287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4" name="Shape 94"/>
          <p:cNvSpPr>
            <a:spLocks noGrp="1"/>
          </p:cNvSpPr>
          <p:nvPr>
            <p:ph type="pic" idx="3"/>
          </p:nvPr>
        </p:nvSpPr>
        <p:spPr>
          <a:xfrm>
            <a:off x="35560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5" name="Shape 95"/>
          <p:cNvSpPr>
            <a:spLocks noGrp="1"/>
          </p:cNvSpPr>
          <p:nvPr>
            <p:ph type="pic" idx="4"/>
          </p:nvPr>
        </p:nvSpPr>
        <p:spPr>
          <a:xfrm>
            <a:off x="60833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6" name="Shape 96"/>
          <p:cNvSpPr>
            <a:spLocks noGrp="1"/>
          </p:cNvSpPr>
          <p:nvPr>
            <p:ph type="pic" idx="5"/>
          </p:nvPr>
        </p:nvSpPr>
        <p:spPr>
          <a:xfrm>
            <a:off x="86106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2275522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matchingName="Team Work #4">
  <p:cSld name="Team Work #4">
    <p:spTree>
      <p:nvGrpSpPr>
        <p:cNvPr id="1" name="Shape 97"/>
        <p:cNvGrpSpPr/>
        <p:nvPr/>
      </p:nvGrpSpPr>
      <p:grpSpPr>
        <a:xfrm>
          <a:off x="0" y="0"/>
          <a:ext cx="0" cy="0"/>
          <a:chOff x="0" y="0"/>
          <a:chExt cx="0" cy="0"/>
        </a:xfrm>
      </p:grpSpPr>
      <p:sp>
        <p:nvSpPr>
          <p:cNvPr id="98" name="Shape 9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00" name="Shape 100"/>
          <p:cNvSpPr>
            <a:spLocks noGrp="1"/>
          </p:cNvSpPr>
          <p:nvPr>
            <p:ph type="pic" idx="2"/>
          </p:nvPr>
        </p:nvSpPr>
        <p:spPr>
          <a:xfrm>
            <a:off x="1028701"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1" name="Shape 101"/>
          <p:cNvSpPr>
            <a:spLocks noGrp="1"/>
          </p:cNvSpPr>
          <p:nvPr>
            <p:ph type="pic" idx="3"/>
          </p:nvPr>
        </p:nvSpPr>
        <p:spPr>
          <a:xfrm>
            <a:off x="2979997"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2" name="Shape 102"/>
          <p:cNvSpPr>
            <a:spLocks noGrp="1"/>
          </p:cNvSpPr>
          <p:nvPr>
            <p:ph type="pic" idx="4"/>
          </p:nvPr>
        </p:nvSpPr>
        <p:spPr>
          <a:xfrm>
            <a:off x="4931293"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3" name="Shape 103"/>
          <p:cNvSpPr>
            <a:spLocks noGrp="1"/>
          </p:cNvSpPr>
          <p:nvPr>
            <p:ph type="pic" idx="5"/>
          </p:nvPr>
        </p:nvSpPr>
        <p:spPr>
          <a:xfrm>
            <a:off x="6882589"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4" name="Shape 104"/>
          <p:cNvSpPr>
            <a:spLocks noGrp="1"/>
          </p:cNvSpPr>
          <p:nvPr>
            <p:ph type="pic" idx="6"/>
          </p:nvPr>
        </p:nvSpPr>
        <p:spPr>
          <a:xfrm>
            <a:off x="8833885"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19733409"/>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matchingName="Team Work #5">
  <p:cSld name="Team Work #5">
    <p:spTree>
      <p:nvGrpSpPr>
        <p:cNvPr id="1" name="Shape 105"/>
        <p:cNvGrpSpPr/>
        <p:nvPr/>
      </p:nvGrpSpPr>
      <p:grpSpPr>
        <a:xfrm>
          <a:off x="0" y="0"/>
          <a:ext cx="0" cy="0"/>
          <a:chOff x="0" y="0"/>
          <a:chExt cx="0" cy="0"/>
        </a:xfrm>
      </p:grpSpPr>
      <p:sp>
        <p:nvSpPr>
          <p:cNvPr id="106" name="Shape 10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08" name="Shape 108"/>
          <p:cNvSpPr>
            <a:spLocks noGrp="1"/>
          </p:cNvSpPr>
          <p:nvPr>
            <p:ph type="pic" idx="2"/>
          </p:nvPr>
        </p:nvSpPr>
        <p:spPr>
          <a:xfrm>
            <a:off x="1028700"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9" name="Shape 109"/>
          <p:cNvSpPr>
            <a:spLocks noGrp="1"/>
          </p:cNvSpPr>
          <p:nvPr>
            <p:ph type="pic" idx="3"/>
          </p:nvPr>
        </p:nvSpPr>
        <p:spPr>
          <a:xfrm>
            <a:off x="3038475"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0" name="Shape 110"/>
          <p:cNvSpPr>
            <a:spLocks noGrp="1"/>
          </p:cNvSpPr>
          <p:nvPr>
            <p:ph type="pic" idx="4"/>
          </p:nvPr>
        </p:nvSpPr>
        <p:spPr>
          <a:xfrm>
            <a:off x="5048251"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1" name="Shape 111"/>
          <p:cNvSpPr>
            <a:spLocks noGrp="1"/>
          </p:cNvSpPr>
          <p:nvPr>
            <p:ph type="pic" idx="5"/>
          </p:nvPr>
        </p:nvSpPr>
        <p:spPr>
          <a:xfrm>
            <a:off x="7058025"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2" name="Shape 112"/>
          <p:cNvSpPr>
            <a:spLocks noGrp="1"/>
          </p:cNvSpPr>
          <p:nvPr>
            <p:ph type="pic" idx="6"/>
          </p:nvPr>
        </p:nvSpPr>
        <p:spPr>
          <a:xfrm>
            <a:off x="9067800"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37353419"/>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matchingName="Team Work #6">
  <p:cSld name="Team Work #6">
    <p:spTree>
      <p:nvGrpSpPr>
        <p:cNvPr id="1" name="Shape 113"/>
        <p:cNvGrpSpPr/>
        <p:nvPr/>
      </p:nvGrpSpPr>
      <p:grpSpPr>
        <a:xfrm>
          <a:off x="0" y="0"/>
          <a:ext cx="0" cy="0"/>
          <a:chOff x="0" y="0"/>
          <a:chExt cx="0" cy="0"/>
        </a:xfrm>
      </p:grpSpPr>
      <p:sp>
        <p:nvSpPr>
          <p:cNvPr id="114" name="Shape 11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15" name="Shape 11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16" name="Shape 116"/>
          <p:cNvSpPr>
            <a:spLocks noGrp="1"/>
          </p:cNvSpPr>
          <p:nvPr>
            <p:ph type="pic" idx="2"/>
          </p:nvPr>
        </p:nvSpPr>
        <p:spPr>
          <a:xfrm>
            <a:off x="6523037" y="25146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7" name="Shape 117"/>
          <p:cNvSpPr>
            <a:spLocks noGrp="1"/>
          </p:cNvSpPr>
          <p:nvPr>
            <p:ph type="pic" idx="3"/>
          </p:nvPr>
        </p:nvSpPr>
        <p:spPr>
          <a:xfrm>
            <a:off x="8877300" y="25146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8" name="Shape 118"/>
          <p:cNvSpPr>
            <a:spLocks noGrp="1"/>
          </p:cNvSpPr>
          <p:nvPr>
            <p:ph type="pic" idx="4"/>
          </p:nvPr>
        </p:nvSpPr>
        <p:spPr>
          <a:xfrm>
            <a:off x="8877300" y="41910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9" name="Shape 119"/>
          <p:cNvSpPr>
            <a:spLocks noGrp="1"/>
          </p:cNvSpPr>
          <p:nvPr>
            <p:ph type="pic" idx="5"/>
          </p:nvPr>
        </p:nvSpPr>
        <p:spPr>
          <a:xfrm>
            <a:off x="6523037" y="41910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340398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Mock Up #9">
  <p:cSld name="Mock Up #9">
    <p:spTree>
      <p:nvGrpSpPr>
        <p:cNvPr id="1" name="Shape 361"/>
        <p:cNvGrpSpPr/>
        <p:nvPr/>
      </p:nvGrpSpPr>
      <p:grpSpPr>
        <a:xfrm>
          <a:off x="0" y="0"/>
          <a:ext cx="0" cy="0"/>
          <a:chOff x="0" y="0"/>
          <a:chExt cx="0" cy="0"/>
        </a:xfrm>
      </p:grpSpPr>
      <p:sp>
        <p:nvSpPr>
          <p:cNvPr id="362" name="Shape 36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63" name="Shape 36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64" name="Shape 364"/>
          <p:cNvSpPr>
            <a:spLocks noGrp="1"/>
          </p:cNvSpPr>
          <p:nvPr>
            <p:ph type="pic" idx="2"/>
          </p:nvPr>
        </p:nvSpPr>
        <p:spPr>
          <a:xfrm>
            <a:off x="1174751" y="2644775"/>
            <a:ext cx="3736975" cy="22780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65810717"/>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matchingName="Team Work #7">
  <p:cSld name="Team Work #7">
    <p:spTree>
      <p:nvGrpSpPr>
        <p:cNvPr id="1" name="Shape 120"/>
        <p:cNvGrpSpPr/>
        <p:nvPr/>
      </p:nvGrpSpPr>
      <p:grpSpPr>
        <a:xfrm>
          <a:off x="0" y="0"/>
          <a:ext cx="0" cy="0"/>
          <a:chOff x="0" y="0"/>
          <a:chExt cx="0" cy="0"/>
        </a:xfrm>
      </p:grpSpPr>
      <p:sp>
        <p:nvSpPr>
          <p:cNvPr id="121" name="Shape 12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23" name="Shape 123"/>
          <p:cNvSpPr/>
          <p:nvPr/>
        </p:nvSpPr>
        <p:spPr>
          <a:xfrm>
            <a:off x="2413590" y="2520359"/>
            <a:ext cx="3572541" cy="1481328"/>
          </a:xfrm>
          <a:prstGeom prst="roundRect">
            <a:avLst>
              <a:gd name="adj" fmla="val 3747"/>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24" name="Shape 124"/>
          <p:cNvSpPr/>
          <p:nvPr/>
        </p:nvSpPr>
        <p:spPr>
          <a:xfrm>
            <a:off x="2413590" y="4309872"/>
            <a:ext cx="3572541" cy="1481328"/>
          </a:xfrm>
          <a:prstGeom prst="roundRect">
            <a:avLst>
              <a:gd name="adj" fmla="val 3747"/>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25" name="Shape 125"/>
          <p:cNvSpPr/>
          <p:nvPr/>
        </p:nvSpPr>
        <p:spPr>
          <a:xfrm>
            <a:off x="7590760" y="4309872"/>
            <a:ext cx="3572541" cy="1481328"/>
          </a:xfrm>
          <a:prstGeom prst="roundRect">
            <a:avLst>
              <a:gd name="adj" fmla="val 3747"/>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26" name="Shape 126"/>
          <p:cNvSpPr/>
          <p:nvPr/>
        </p:nvSpPr>
        <p:spPr>
          <a:xfrm>
            <a:off x="7590760" y="2520359"/>
            <a:ext cx="3572541" cy="1481328"/>
          </a:xfrm>
          <a:prstGeom prst="roundRect">
            <a:avLst>
              <a:gd name="adj" fmla="val 3747"/>
            </a:avLst>
          </a:prstGeom>
          <a:solidFill>
            <a:srgbClr val="77849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27" name="Shape 127"/>
          <p:cNvSpPr>
            <a:spLocks noGrp="1"/>
          </p:cNvSpPr>
          <p:nvPr>
            <p:ph type="pic" idx="2"/>
          </p:nvPr>
        </p:nvSpPr>
        <p:spPr>
          <a:xfrm>
            <a:off x="1028700" y="2525234"/>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8" name="Shape 128"/>
          <p:cNvSpPr>
            <a:spLocks noGrp="1"/>
          </p:cNvSpPr>
          <p:nvPr>
            <p:ph type="pic" idx="3"/>
          </p:nvPr>
        </p:nvSpPr>
        <p:spPr>
          <a:xfrm>
            <a:off x="6210744" y="2519615"/>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9" name="Shape 129"/>
          <p:cNvSpPr>
            <a:spLocks noGrp="1"/>
          </p:cNvSpPr>
          <p:nvPr>
            <p:ph type="pic" idx="4"/>
          </p:nvPr>
        </p:nvSpPr>
        <p:spPr>
          <a:xfrm>
            <a:off x="1028700" y="4314747"/>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30" name="Shape 130"/>
          <p:cNvSpPr>
            <a:spLocks noGrp="1"/>
          </p:cNvSpPr>
          <p:nvPr>
            <p:ph type="pic" idx="5"/>
          </p:nvPr>
        </p:nvSpPr>
        <p:spPr>
          <a:xfrm>
            <a:off x="6210744" y="4314747"/>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85992304"/>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matchingName="Team Single #1">
  <p:cSld name="Team Single #1">
    <p:spTree>
      <p:nvGrpSpPr>
        <p:cNvPr id="1" name="Shape 131"/>
        <p:cNvGrpSpPr/>
        <p:nvPr/>
      </p:nvGrpSpPr>
      <p:grpSpPr>
        <a:xfrm>
          <a:off x="0" y="0"/>
          <a:ext cx="0" cy="0"/>
          <a:chOff x="0" y="0"/>
          <a:chExt cx="0" cy="0"/>
        </a:xfrm>
      </p:grpSpPr>
      <p:sp>
        <p:nvSpPr>
          <p:cNvPr id="132" name="Shape 13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33" name="Shape 13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34" name="Shape 134"/>
          <p:cNvSpPr>
            <a:spLocks noGrp="1"/>
          </p:cNvSpPr>
          <p:nvPr>
            <p:ph type="pic" idx="2"/>
          </p:nvPr>
        </p:nvSpPr>
        <p:spPr>
          <a:xfrm>
            <a:off x="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35" name="Shape 135"/>
          <p:cNvSpPr>
            <a:spLocks noGrp="1"/>
          </p:cNvSpPr>
          <p:nvPr>
            <p:ph type="pic" idx="3"/>
          </p:nvPr>
        </p:nvSpPr>
        <p:spPr>
          <a:xfrm>
            <a:off x="4607150" y="2519475"/>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81576766"/>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matchingName="Header Full Image">
  <p:cSld name="Header Full Image">
    <p:spTree>
      <p:nvGrpSpPr>
        <p:cNvPr id="1" name="Shape 136"/>
        <p:cNvGrpSpPr/>
        <p:nvPr/>
      </p:nvGrpSpPr>
      <p:grpSpPr>
        <a:xfrm>
          <a:off x="0" y="0"/>
          <a:ext cx="0" cy="0"/>
          <a:chOff x="0" y="0"/>
          <a:chExt cx="0" cy="0"/>
        </a:xfrm>
      </p:grpSpPr>
      <p:sp>
        <p:nvSpPr>
          <p:cNvPr id="137" name="Shape 13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38" name="Shape 13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39" name="Shape 139"/>
          <p:cNvSpPr>
            <a:spLocks noGrp="1"/>
          </p:cNvSpPr>
          <p:nvPr>
            <p:ph type="pic" idx="2"/>
          </p:nvPr>
        </p:nvSpPr>
        <p:spPr>
          <a:xfrm>
            <a:off x="0" y="1"/>
            <a:ext cx="12192000" cy="4730751"/>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30675422"/>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matchingName="Portfolio #1">
  <p:cSld name="Portfolio #1">
    <p:spTree>
      <p:nvGrpSpPr>
        <p:cNvPr id="1" name="Shape 140"/>
        <p:cNvGrpSpPr/>
        <p:nvPr/>
      </p:nvGrpSpPr>
      <p:grpSpPr>
        <a:xfrm>
          <a:off x="0" y="0"/>
          <a:ext cx="0" cy="0"/>
          <a:chOff x="0" y="0"/>
          <a:chExt cx="0" cy="0"/>
        </a:xfrm>
      </p:grpSpPr>
      <p:sp>
        <p:nvSpPr>
          <p:cNvPr id="141" name="Shape 14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43" name="Shape 143"/>
          <p:cNvSpPr>
            <a:spLocks noGrp="1"/>
          </p:cNvSpPr>
          <p:nvPr>
            <p:ph type="pic" idx="2"/>
          </p:nvPr>
        </p:nvSpPr>
        <p:spPr>
          <a:xfrm>
            <a:off x="1042989"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4" name="Shape 144"/>
          <p:cNvSpPr>
            <a:spLocks noGrp="1"/>
          </p:cNvSpPr>
          <p:nvPr>
            <p:ph type="pic" idx="3"/>
          </p:nvPr>
        </p:nvSpPr>
        <p:spPr>
          <a:xfrm>
            <a:off x="3594101"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5" name="Shape 145"/>
          <p:cNvSpPr>
            <a:spLocks noGrp="1"/>
          </p:cNvSpPr>
          <p:nvPr>
            <p:ph type="pic" idx="4"/>
          </p:nvPr>
        </p:nvSpPr>
        <p:spPr>
          <a:xfrm>
            <a:off x="6145213"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6" name="Shape 146"/>
          <p:cNvSpPr>
            <a:spLocks noGrp="1"/>
          </p:cNvSpPr>
          <p:nvPr>
            <p:ph type="pic" idx="5"/>
          </p:nvPr>
        </p:nvSpPr>
        <p:spPr>
          <a:xfrm>
            <a:off x="8696324"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11669802"/>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matchingName="Portfolio #2">
  <p:cSld name="Portfolio #2">
    <p:spTree>
      <p:nvGrpSpPr>
        <p:cNvPr id="1" name="Shape 147"/>
        <p:cNvGrpSpPr/>
        <p:nvPr/>
      </p:nvGrpSpPr>
      <p:grpSpPr>
        <a:xfrm>
          <a:off x="0" y="0"/>
          <a:ext cx="0" cy="0"/>
          <a:chOff x="0" y="0"/>
          <a:chExt cx="0" cy="0"/>
        </a:xfrm>
      </p:grpSpPr>
      <p:sp>
        <p:nvSpPr>
          <p:cNvPr id="148" name="Shape 14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50" name="Shape 150"/>
          <p:cNvSpPr>
            <a:spLocks noGrp="1"/>
          </p:cNvSpPr>
          <p:nvPr>
            <p:ph type="pic" idx="2"/>
          </p:nvPr>
        </p:nvSpPr>
        <p:spPr>
          <a:xfrm>
            <a:off x="1024317" y="2513013"/>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1" name="Shape 151"/>
          <p:cNvSpPr>
            <a:spLocks noGrp="1"/>
          </p:cNvSpPr>
          <p:nvPr>
            <p:ph type="pic" idx="3"/>
          </p:nvPr>
        </p:nvSpPr>
        <p:spPr>
          <a:xfrm>
            <a:off x="3638931" y="2513013"/>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2" name="Shape 152"/>
          <p:cNvSpPr>
            <a:spLocks noGrp="1"/>
          </p:cNvSpPr>
          <p:nvPr>
            <p:ph type="pic" idx="4"/>
          </p:nvPr>
        </p:nvSpPr>
        <p:spPr>
          <a:xfrm>
            <a:off x="6253163" y="2510219"/>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3" name="Shape 153"/>
          <p:cNvSpPr>
            <a:spLocks noGrp="1"/>
          </p:cNvSpPr>
          <p:nvPr>
            <p:ph type="pic" idx="5"/>
          </p:nvPr>
        </p:nvSpPr>
        <p:spPr>
          <a:xfrm>
            <a:off x="8867393" y="2510219"/>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33589609"/>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matchingName="Portfolio #3">
  <p:cSld name="Portfolio #3">
    <p:spTree>
      <p:nvGrpSpPr>
        <p:cNvPr id="1" name="Shape 154"/>
        <p:cNvGrpSpPr/>
        <p:nvPr/>
      </p:nvGrpSpPr>
      <p:grpSpPr>
        <a:xfrm>
          <a:off x="0" y="0"/>
          <a:ext cx="0" cy="0"/>
          <a:chOff x="0" y="0"/>
          <a:chExt cx="0" cy="0"/>
        </a:xfrm>
      </p:grpSpPr>
      <p:sp>
        <p:nvSpPr>
          <p:cNvPr id="155" name="Shape 15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56" name="Shape 15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57" name="Shape 157"/>
          <p:cNvSpPr>
            <a:spLocks noGrp="1"/>
          </p:cNvSpPr>
          <p:nvPr>
            <p:ph type="pic" idx="2"/>
          </p:nvPr>
        </p:nvSpPr>
        <p:spPr>
          <a:xfrm>
            <a:off x="6107113" y="693737"/>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8" name="Shape 158"/>
          <p:cNvSpPr>
            <a:spLocks noGrp="1"/>
          </p:cNvSpPr>
          <p:nvPr>
            <p:ph type="pic" idx="3"/>
          </p:nvPr>
        </p:nvSpPr>
        <p:spPr>
          <a:xfrm>
            <a:off x="8651875" y="693737"/>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9" name="Shape 159"/>
          <p:cNvSpPr>
            <a:spLocks noGrp="1"/>
          </p:cNvSpPr>
          <p:nvPr>
            <p:ph type="pic" idx="4"/>
          </p:nvPr>
        </p:nvSpPr>
        <p:spPr>
          <a:xfrm>
            <a:off x="6107113" y="3448051"/>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0" name="Shape 160"/>
          <p:cNvSpPr>
            <a:spLocks noGrp="1"/>
          </p:cNvSpPr>
          <p:nvPr>
            <p:ph type="pic" idx="5"/>
          </p:nvPr>
        </p:nvSpPr>
        <p:spPr>
          <a:xfrm>
            <a:off x="8651875" y="3448051"/>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17775023"/>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matchingName="Portfolio #4">
  <p:cSld name="Portfolio #4">
    <p:spTree>
      <p:nvGrpSpPr>
        <p:cNvPr id="1" name="Shape 161"/>
        <p:cNvGrpSpPr/>
        <p:nvPr/>
      </p:nvGrpSpPr>
      <p:grpSpPr>
        <a:xfrm>
          <a:off x="0" y="0"/>
          <a:ext cx="0" cy="0"/>
          <a:chOff x="0" y="0"/>
          <a:chExt cx="0" cy="0"/>
        </a:xfrm>
      </p:grpSpPr>
      <p:sp>
        <p:nvSpPr>
          <p:cNvPr id="162" name="Shape 16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64" name="Shape 164"/>
          <p:cNvSpPr/>
          <p:nvPr/>
        </p:nvSpPr>
        <p:spPr>
          <a:xfrm>
            <a:off x="4295555" y="4392944"/>
            <a:ext cx="3234956" cy="1398257"/>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65" name="Shape 165"/>
          <p:cNvSpPr>
            <a:spLocks noGrp="1"/>
          </p:cNvSpPr>
          <p:nvPr>
            <p:ph type="pic" idx="2"/>
          </p:nvPr>
        </p:nvSpPr>
        <p:spPr>
          <a:xfrm>
            <a:off x="1028701" y="2514600"/>
            <a:ext cx="3234516" cy="32734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6" name="Shape 166"/>
          <p:cNvSpPr>
            <a:spLocks noGrp="1"/>
          </p:cNvSpPr>
          <p:nvPr>
            <p:ph type="pic" idx="3"/>
          </p:nvPr>
        </p:nvSpPr>
        <p:spPr>
          <a:xfrm>
            <a:off x="7560452" y="2514600"/>
            <a:ext cx="3604435" cy="32734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7" name="Shape 167"/>
          <p:cNvSpPr>
            <a:spLocks noGrp="1"/>
          </p:cNvSpPr>
          <p:nvPr>
            <p:ph type="pic" idx="4"/>
          </p:nvPr>
        </p:nvSpPr>
        <p:spPr>
          <a:xfrm>
            <a:off x="4297953" y="2512250"/>
            <a:ext cx="3232559" cy="185814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21719566"/>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matchingName="Portfolio #5">
  <p:cSld name="Portfolio #5">
    <p:spTree>
      <p:nvGrpSpPr>
        <p:cNvPr id="1" name="Shape 168"/>
        <p:cNvGrpSpPr/>
        <p:nvPr/>
      </p:nvGrpSpPr>
      <p:grpSpPr>
        <a:xfrm>
          <a:off x="0" y="0"/>
          <a:ext cx="0" cy="0"/>
          <a:chOff x="0" y="0"/>
          <a:chExt cx="0" cy="0"/>
        </a:xfrm>
      </p:grpSpPr>
      <p:sp>
        <p:nvSpPr>
          <p:cNvPr id="169" name="Shape 16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70" name="Shape 17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71" name="Shape 171"/>
          <p:cNvSpPr>
            <a:spLocks noGrp="1"/>
          </p:cNvSpPr>
          <p:nvPr>
            <p:ph type="pic" idx="2"/>
          </p:nvPr>
        </p:nvSpPr>
        <p:spPr>
          <a:xfrm>
            <a:off x="1028699" y="701675"/>
            <a:ext cx="4149725" cy="5470525"/>
          </a:xfrm>
          <a:prstGeom prst="roundRect">
            <a:avLst>
              <a:gd name="adj" fmla="val 1217"/>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12202760"/>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matchingName="Portfolio #6">
  <p:cSld name="Portfolio #6">
    <p:spTree>
      <p:nvGrpSpPr>
        <p:cNvPr id="1" name="Shape 172"/>
        <p:cNvGrpSpPr/>
        <p:nvPr/>
      </p:nvGrpSpPr>
      <p:grpSpPr>
        <a:xfrm>
          <a:off x="0" y="0"/>
          <a:ext cx="0" cy="0"/>
          <a:chOff x="0" y="0"/>
          <a:chExt cx="0" cy="0"/>
        </a:xfrm>
      </p:grpSpPr>
      <p:sp>
        <p:nvSpPr>
          <p:cNvPr id="173" name="Shape 17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75" name="Shape 175"/>
          <p:cNvSpPr>
            <a:spLocks noGrp="1"/>
          </p:cNvSpPr>
          <p:nvPr>
            <p:ph type="pic" idx="2"/>
          </p:nvPr>
        </p:nvSpPr>
        <p:spPr>
          <a:xfrm>
            <a:off x="6096000" y="701675"/>
            <a:ext cx="2514600" cy="34564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76" name="Shape 176"/>
          <p:cNvSpPr>
            <a:spLocks noGrp="1"/>
          </p:cNvSpPr>
          <p:nvPr>
            <p:ph type="pic" idx="3"/>
          </p:nvPr>
        </p:nvSpPr>
        <p:spPr>
          <a:xfrm>
            <a:off x="8648700" y="701675"/>
            <a:ext cx="2514600" cy="197510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77" name="Shape 177"/>
          <p:cNvSpPr>
            <a:spLocks noGrp="1"/>
          </p:cNvSpPr>
          <p:nvPr>
            <p:ph type="pic" idx="4"/>
          </p:nvPr>
        </p:nvSpPr>
        <p:spPr>
          <a:xfrm>
            <a:off x="8648700" y="2716213"/>
            <a:ext cx="2514600" cy="34564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78" name="Shape 178"/>
          <p:cNvSpPr>
            <a:spLocks noGrp="1"/>
          </p:cNvSpPr>
          <p:nvPr>
            <p:ph type="pic" idx="5"/>
          </p:nvPr>
        </p:nvSpPr>
        <p:spPr>
          <a:xfrm>
            <a:off x="6096000" y="4200525"/>
            <a:ext cx="2514600" cy="197510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5207117"/>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matchingName="Portfolio #7">
  <p:cSld name="Portfolio #7">
    <p:spTree>
      <p:nvGrpSpPr>
        <p:cNvPr id="1" name="Shape 179"/>
        <p:cNvGrpSpPr/>
        <p:nvPr/>
      </p:nvGrpSpPr>
      <p:grpSpPr>
        <a:xfrm>
          <a:off x="0" y="0"/>
          <a:ext cx="0" cy="0"/>
          <a:chOff x="0" y="0"/>
          <a:chExt cx="0" cy="0"/>
        </a:xfrm>
      </p:grpSpPr>
      <p:sp>
        <p:nvSpPr>
          <p:cNvPr id="180" name="Shape 18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81" name="Shape 18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82" name="Shape 182"/>
          <p:cNvSpPr/>
          <p:nvPr/>
        </p:nvSpPr>
        <p:spPr>
          <a:xfrm>
            <a:off x="9797313" y="4152935"/>
            <a:ext cx="1365987" cy="16383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183" name="Shape 183"/>
          <p:cNvSpPr>
            <a:spLocks noGrp="1"/>
          </p:cNvSpPr>
          <p:nvPr>
            <p:ph type="pic" idx="2"/>
          </p:nvPr>
        </p:nvSpPr>
        <p:spPr>
          <a:xfrm>
            <a:off x="1028699" y="2514599"/>
            <a:ext cx="3657600"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4" name="Shape 184"/>
          <p:cNvSpPr>
            <a:spLocks noGrp="1"/>
          </p:cNvSpPr>
          <p:nvPr>
            <p:ph type="pic" idx="3"/>
          </p:nvPr>
        </p:nvSpPr>
        <p:spPr>
          <a:xfrm>
            <a:off x="4711699" y="2514599"/>
            <a:ext cx="2304288" cy="32735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5" name="Shape 185"/>
          <p:cNvSpPr>
            <a:spLocks noGrp="1"/>
          </p:cNvSpPr>
          <p:nvPr>
            <p:ph type="pic" idx="4"/>
          </p:nvPr>
        </p:nvSpPr>
        <p:spPr>
          <a:xfrm>
            <a:off x="7043737" y="2515079"/>
            <a:ext cx="4123944" cy="16184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6" name="Shape 186"/>
          <p:cNvSpPr>
            <a:spLocks noGrp="1"/>
          </p:cNvSpPr>
          <p:nvPr>
            <p:ph type="pic" idx="5"/>
          </p:nvPr>
        </p:nvSpPr>
        <p:spPr>
          <a:xfrm>
            <a:off x="7043739" y="4153379"/>
            <a:ext cx="2724912" cy="1636776"/>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7" name="Shape 187"/>
          <p:cNvSpPr>
            <a:spLocks noGrp="1"/>
          </p:cNvSpPr>
          <p:nvPr>
            <p:ph type="pic" idx="6"/>
          </p:nvPr>
        </p:nvSpPr>
        <p:spPr>
          <a:xfrm>
            <a:off x="2865437" y="4164012"/>
            <a:ext cx="1819656"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8" name="Shape 188"/>
          <p:cNvSpPr>
            <a:spLocks noGrp="1"/>
          </p:cNvSpPr>
          <p:nvPr>
            <p:ph type="pic" idx="7"/>
          </p:nvPr>
        </p:nvSpPr>
        <p:spPr>
          <a:xfrm>
            <a:off x="1028699" y="4164012"/>
            <a:ext cx="1810512"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850629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Mock Up #10">
  <p:cSld name="Mock Up #10">
    <p:spTree>
      <p:nvGrpSpPr>
        <p:cNvPr id="1" name="Shape 365"/>
        <p:cNvGrpSpPr/>
        <p:nvPr/>
      </p:nvGrpSpPr>
      <p:grpSpPr>
        <a:xfrm>
          <a:off x="0" y="0"/>
          <a:ext cx="0" cy="0"/>
          <a:chOff x="0" y="0"/>
          <a:chExt cx="0" cy="0"/>
        </a:xfrm>
      </p:grpSpPr>
      <p:sp>
        <p:nvSpPr>
          <p:cNvPr id="366" name="Shape 36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67" name="Shape 36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68" name="Shape 368"/>
          <p:cNvSpPr>
            <a:spLocks noGrp="1"/>
          </p:cNvSpPr>
          <p:nvPr>
            <p:ph type="pic" idx="2"/>
          </p:nvPr>
        </p:nvSpPr>
        <p:spPr>
          <a:xfrm>
            <a:off x="5081588" y="2809875"/>
            <a:ext cx="2041525" cy="26765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05450570"/>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matchingName="Portfolio #8">
  <p:cSld name="Portfolio #8">
    <p:spTree>
      <p:nvGrpSpPr>
        <p:cNvPr id="1" name="Shape 189"/>
        <p:cNvGrpSpPr/>
        <p:nvPr/>
      </p:nvGrpSpPr>
      <p:grpSpPr>
        <a:xfrm>
          <a:off x="0" y="0"/>
          <a:ext cx="0" cy="0"/>
          <a:chOff x="0" y="0"/>
          <a:chExt cx="0" cy="0"/>
        </a:xfrm>
      </p:grpSpPr>
      <p:sp>
        <p:nvSpPr>
          <p:cNvPr id="190" name="Shape 19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91" name="Shape 19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92" name="Shape 192"/>
          <p:cNvSpPr>
            <a:spLocks noGrp="1"/>
          </p:cNvSpPr>
          <p:nvPr>
            <p:ph type="pic" idx="2"/>
          </p:nvPr>
        </p:nvSpPr>
        <p:spPr>
          <a:xfrm>
            <a:off x="2878139" y="685800"/>
            <a:ext cx="3639312" cy="36393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3" name="Shape 193"/>
          <p:cNvSpPr>
            <a:spLocks noGrp="1"/>
          </p:cNvSpPr>
          <p:nvPr>
            <p:ph type="pic" idx="3"/>
          </p:nvPr>
        </p:nvSpPr>
        <p:spPr>
          <a:xfrm>
            <a:off x="1028700" y="684213"/>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4" name="Shape 194"/>
          <p:cNvSpPr>
            <a:spLocks noGrp="1"/>
          </p:cNvSpPr>
          <p:nvPr>
            <p:ph type="pic" idx="4"/>
          </p:nvPr>
        </p:nvSpPr>
        <p:spPr>
          <a:xfrm>
            <a:off x="1028700" y="2533651"/>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5" name="Shape 195"/>
          <p:cNvSpPr>
            <a:spLocks noGrp="1"/>
          </p:cNvSpPr>
          <p:nvPr>
            <p:ph type="pic" idx="5"/>
          </p:nvPr>
        </p:nvSpPr>
        <p:spPr>
          <a:xfrm>
            <a:off x="1028700"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6" name="Shape 196"/>
          <p:cNvSpPr>
            <a:spLocks noGrp="1"/>
          </p:cNvSpPr>
          <p:nvPr>
            <p:ph type="pic" idx="6"/>
          </p:nvPr>
        </p:nvSpPr>
        <p:spPr>
          <a:xfrm>
            <a:off x="2878139"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7" name="Shape 197"/>
          <p:cNvSpPr>
            <a:spLocks noGrp="1"/>
          </p:cNvSpPr>
          <p:nvPr>
            <p:ph type="pic" idx="7"/>
          </p:nvPr>
        </p:nvSpPr>
        <p:spPr>
          <a:xfrm>
            <a:off x="4729163"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7449431"/>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matchingName="Portfolio #9">
  <p:cSld name="Portfolio #9">
    <p:spTree>
      <p:nvGrpSpPr>
        <p:cNvPr id="1" name="Shape 198"/>
        <p:cNvGrpSpPr/>
        <p:nvPr/>
      </p:nvGrpSpPr>
      <p:grpSpPr>
        <a:xfrm>
          <a:off x="0" y="0"/>
          <a:ext cx="0" cy="0"/>
          <a:chOff x="0" y="0"/>
          <a:chExt cx="0" cy="0"/>
        </a:xfrm>
      </p:grpSpPr>
      <p:sp>
        <p:nvSpPr>
          <p:cNvPr id="199" name="Shape 19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00" name="Shape 20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01" name="Shape 201"/>
          <p:cNvSpPr>
            <a:spLocks noGrp="1"/>
          </p:cNvSpPr>
          <p:nvPr>
            <p:ph type="pic" idx="2"/>
          </p:nvPr>
        </p:nvSpPr>
        <p:spPr>
          <a:xfrm>
            <a:off x="1028699" y="2535237"/>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2" name="Shape 202"/>
          <p:cNvSpPr>
            <a:spLocks noGrp="1"/>
          </p:cNvSpPr>
          <p:nvPr>
            <p:ph type="pic" idx="3"/>
          </p:nvPr>
        </p:nvSpPr>
        <p:spPr>
          <a:xfrm>
            <a:off x="3615531" y="2535236"/>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3" name="Shape 203"/>
          <p:cNvSpPr>
            <a:spLocks noGrp="1"/>
          </p:cNvSpPr>
          <p:nvPr>
            <p:ph type="pic" idx="4"/>
          </p:nvPr>
        </p:nvSpPr>
        <p:spPr>
          <a:xfrm>
            <a:off x="6202362" y="2535236"/>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4" name="Shape 204"/>
          <p:cNvSpPr>
            <a:spLocks noGrp="1"/>
          </p:cNvSpPr>
          <p:nvPr>
            <p:ph type="pic" idx="5"/>
          </p:nvPr>
        </p:nvSpPr>
        <p:spPr>
          <a:xfrm>
            <a:off x="8789195" y="2535235"/>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18824019"/>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matchingName="Portfolio #10">
  <p:cSld name="Portfolio #10">
    <p:spTree>
      <p:nvGrpSpPr>
        <p:cNvPr id="1" name="Shape 205"/>
        <p:cNvGrpSpPr/>
        <p:nvPr/>
      </p:nvGrpSpPr>
      <p:grpSpPr>
        <a:xfrm>
          <a:off x="0" y="0"/>
          <a:ext cx="0" cy="0"/>
          <a:chOff x="0" y="0"/>
          <a:chExt cx="0" cy="0"/>
        </a:xfrm>
      </p:grpSpPr>
      <p:sp>
        <p:nvSpPr>
          <p:cNvPr id="206" name="Shape 20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07" name="Shape 20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08" name="Shape 208"/>
          <p:cNvSpPr>
            <a:spLocks noGrp="1"/>
          </p:cNvSpPr>
          <p:nvPr>
            <p:ph type="pic" idx="2"/>
          </p:nvPr>
        </p:nvSpPr>
        <p:spPr>
          <a:xfrm>
            <a:off x="6096000" y="685800"/>
            <a:ext cx="2487613"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9" name="Shape 209"/>
          <p:cNvSpPr>
            <a:spLocks noGrp="1"/>
          </p:cNvSpPr>
          <p:nvPr>
            <p:ph type="pic" idx="3"/>
          </p:nvPr>
        </p:nvSpPr>
        <p:spPr>
          <a:xfrm>
            <a:off x="8678863" y="685800"/>
            <a:ext cx="2487613"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01958978"/>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matchingName="Portfolio #11">
  <p:cSld name="Portfolio #11">
    <p:spTree>
      <p:nvGrpSpPr>
        <p:cNvPr id="1" name="Shape 210"/>
        <p:cNvGrpSpPr/>
        <p:nvPr/>
      </p:nvGrpSpPr>
      <p:grpSpPr>
        <a:xfrm>
          <a:off x="0" y="0"/>
          <a:ext cx="0" cy="0"/>
          <a:chOff x="0" y="0"/>
          <a:chExt cx="0" cy="0"/>
        </a:xfrm>
      </p:grpSpPr>
      <p:sp>
        <p:nvSpPr>
          <p:cNvPr id="211" name="Shape 21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13" name="Shape 213"/>
          <p:cNvSpPr>
            <a:spLocks noGrp="1"/>
          </p:cNvSpPr>
          <p:nvPr>
            <p:ph type="pic" idx="2"/>
          </p:nvPr>
        </p:nvSpPr>
        <p:spPr>
          <a:xfrm>
            <a:off x="6103937" y="2030412"/>
            <a:ext cx="2432304" cy="37764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14" name="Shape 214"/>
          <p:cNvSpPr>
            <a:spLocks noGrp="1"/>
          </p:cNvSpPr>
          <p:nvPr>
            <p:ph type="pic" idx="3"/>
          </p:nvPr>
        </p:nvSpPr>
        <p:spPr>
          <a:xfrm>
            <a:off x="8526461" y="2030411"/>
            <a:ext cx="3666744" cy="1828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15" name="Shape 215"/>
          <p:cNvSpPr>
            <a:spLocks noGrp="1"/>
          </p:cNvSpPr>
          <p:nvPr>
            <p:ph type="pic" idx="4"/>
          </p:nvPr>
        </p:nvSpPr>
        <p:spPr>
          <a:xfrm>
            <a:off x="8531224" y="3859212"/>
            <a:ext cx="1828800" cy="19476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16" name="Shape 216"/>
          <p:cNvSpPr>
            <a:spLocks noGrp="1"/>
          </p:cNvSpPr>
          <p:nvPr>
            <p:ph type="pic" idx="5"/>
          </p:nvPr>
        </p:nvSpPr>
        <p:spPr>
          <a:xfrm>
            <a:off x="10355261" y="3859212"/>
            <a:ext cx="1837944" cy="19476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09661141"/>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matchingName="Left Image">
  <p:cSld name="Left Image">
    <p:spTree>
      <p:nvGrpSpPr>
        <p:cNvPr id="1" name="Shape 217"/>
        <p:cNvGrpSpPr/>
        <p:nvPr/>
      </p:nvGrpSpPr>
      <p:grpSpPr>
        <a:xfrm>
          <a:off x="0" y="0"/>
          <a:ext cx="0" cy="0"/>
          <a:chOff x="0" y="0"/>
          <a:chExt cx="0" cy="0"/>
        </a:xfrm>
      </p:grpSpPr>
      <p:sp>
        <p:nvSpPr>
          <p:cNvPr id="218" name="Shape 21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19" name="Shape 21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20" name="Shape 220"/>
          <p:cNvSpPr>
            <a:spLocks noGrp="1"/>
          </p:cNvSpPr>
          <p:nvPr>
            <p:ph type="pic" idx="2"/>
          </p:nvPr>
        </p:nvSpPr>
        <p:spPr>
          <a:xfrm>
            <a:off x="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50003014"/>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matchingName="Portfolio #12">
  <p:cSld name="Portfolio #12">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24" name="Shape 224"/>
          <p:cNvSpPr/>
          <p:nvPr/>
        </p:nvSpPr>
        <p:spPr>
          <a:xfrm>
            <a:off x="6602228" y="4412215"/>
            <a:ext cx="4561072" cy="1396263"/>
          </a:xfrm>
          <a:prstGeom prst="rect">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25" name="Shape 225"/>
          <p:cNvSpPr>
            <a:spLocks noGrp="1"/>
          </p:cNvSpPr>
          <p:nvPr>
            <p:ph type="pic" idx="2"/>
          </p:nvPr>
        </p:nvSpPr>
        <p:spPr>
          <a:xfrm>
            <a:off x="6602412"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6" name="Shape 226"/>
          <p:cNvSpPr>
            <a:spLocks noGrp="1"/>
          </p:cNvSpPr>
          <p:nvPr>
            <p:ph type="pic" idx="3"/>
          </p:nvPr>
        </p:nvSpPr>
        <p:spPr>
          <a:xfrm>
            <a:off x="8902699"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7" name="Shape 227"/>
          <p:cNvSpPr>
            <a:spLocks noGrp="1"/>
          </p:cNvSpPr>
          <p:nvPr>
            <p:ph type="pic" idx="4"/>
          </p:nvPr>
        </p:nvSpPr>
        <p:spPr>
          <a:xfrm>
            <a:off x="4302124"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8" name="Shape 228"/>
          <p:cNvSpPr>
            <a:spLocks noGrp="1"/>
          </p:cNvSpPr>
          <p:nvPr>
            <p:ph type="pic" idx="5"/>
          </p:nvPr>
        </p:nvSpPr>
        <p:spPr>
          <a:xfrm>
            <a:off x="1028699" y="2532061"/>
            <a:ext cx="3236976" cy="32735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9" name="Shape 229"/>
          <p:cNvSpPr>
            <a:spLocks noGrp="1"/>
          </p:cNvSpPr>
          <p:nvPr>
            <p:ph type="pic" idx="6"/>
          </p:nvPr>
        </p:nvSpPr>
        <p:spPr>
          <a:xfrm>
            <a:off x="4302125" y="4411663"/>
            <a:ext cx="2258568" cy="13990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60427706"/>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matchingName="Portfolio #13">
  <p:cSld name="Portfolio #13">
    <p:spTree>
      <p:nvGrpSpPr>
        <p:cNvPr id="1" name="Shape 230"/>
        <p:cNvGrpSpPr/>
        <p:nvPr/>
      </p:nvGrpSpPr>
      <p:grpSpPr>
        <a:xfrm>
          <a:off x="0" y="0"/>
          <a:ext cx="0" cy="0"/>
          <a:chOff x="0" y="0"/>
          <a:chExt cx="0" cy="0"/>
        </a:xfrm>
      </p:grpSpPr>
      <p:sp>
        <p:nvSpPr>
          <p:cNvPr id="231" name="Shape 23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32" name="Shape 23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33" name="Shape 233"/>
          <p:cNvSpPr>
            <a:spLocks noGrp="1"/>
          </p:cNvSpPr>
          <p:nvPr>
            <p:ph type="pic" idx="2"/>
          </p:nvPr>
        </p:nvSpPr>
        <p:spPr>
          <a:xfrm>
            <a:off x="1028701"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4" name="Shape 234"/>
          <p:cNvSpPr>
            <a:spLocks noGrp="1"/>
          </p:cNvSpPr>
          <p:nvPr>
            <p:ph type="pic" idx="3"/>
          </p:nvPr>
        </p:nvSpPr>
        <p:spPr>
          <a:xfrm>
            <a:off x="4462463"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5" name="Shape 235"/>
          <p:cNvSpPr>
            <a:spLocks noGrp="1"/>
          </p:cNvSpPr>
          <p:nvPr>
            <p:ph type="pic" idx="4"/>
          </p:nvPr>
        </p:nvSpPr>
        <p:spPr>
          <a:xfrm>
            <a:off x="7896226"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6506250"/>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matchingName="Portfolio #14">
  <p:cSld name="Portfolio #14">
    <p:spTree>
      <p:nvGrpSpPr>
        <p:cNvPr id="1" name="Shape 236"/>
        <p:cNvGrpSpPr/>
        <p:nvPr/>
      </p:nvGrpSpPr>
      <p:grpSpPr>
        <a:xfrm>
          <a:off x="0" y="0"/>
          <a:ext cx="0" cy="0"/>
          <a:chOff x="0" y="0"/>
          <a:chExt cx="0" cy="0"/>
        </a:xfrm>
      </p:grpSpPr>
      <p:sp>
        <p:nvSpPr>
          <p:cNvPr id="237" name="Shape 23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38" name="Shape 23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39" name="Shape 239"/>
          <p:cNvSpPr>
            <a:spLocks noGrp="1"/>
          </p:cNvSpPr>
          <p:nvPr>
            <p:ph type="pic" idx="2"/>
          </p:nvPr>
        </p:nvSpPr>
        <p:spPr>
          <a:xfrm>
            <a:off x="1028700" y="2514599"/>
            <a:ext cx="5029200" cy="3275013"/>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0" name="Shape 240"/>
          <p:cNvSpPr>
            <a:spLocks noGrp="1"/>
          </p:cNvSpPr>
          <p:nvPr>
            <p:ph type="pic" idx="3"/>
          </p:nvPr>
        </p:nvSpPr>
        <p:spPr>
          <a:xfrm>
            <a:off x="6134100" y="2514599"/>
            <a:ext cx="5029200" cy="3275013"/>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24815229"/>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matchingName="Portfolio #15">
  <p:cSld name="Portfolio #15">
    <p:spTree>
      <p:nvGrpSpPr>
        <p:cNvPr id="1" name="Shape 241"/>
        <p:cNvGrpSpPr/>
        <p:nvPr/>
      </p:nvGrpSpPr>
      <p:grpSpPr>
        <a:xfrm>
          <a:off x="0" y="0"/>
          <a:ext cx="0" cy="0"/>
          <a:chOff x="0" y="0"/>
          <a:chExt cx="0" cy="0"/>
        </a:xfrm>
      </p:grpSpPr>
      <p:sp>
        <p:nvSpPr>
          <p:cNvPr id="242" name="Shape 24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43" name="Shape 24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44" name="Shape 244"/>
          <p:cNvSpPr/>
          <p:nvPr/>
        </p:nvSpPr>
        <p:spPr>
          <a:xfrm>
            <a:off x="8441366" y="3454400"/>
            <a:ext cx="2721933" cy="2717800"/>
          </a:xfrm>
          <a:prstGeom prst="rect">
            <a:avLst/>
          </a:prstGeom>
          <a:gradFill>
            <a:gsLst>
              <a:gs pos="0">
                <a:schemeClr val="accent4"/>
              </a:gs>
              <a:gs pos="100000">
                <a:schemeClr val="accent1"/>
              </a:gs>
            </a:gsLst>
            <a:lin ang="10800000" scaled="0"/>
          </a:gra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45" name="Shape 245"/>
          <p:cNvSpPr>
            <a:spLocks noGrp="1"/>
          </p:cNvSpPr>
          <p:nvPr>
            <p:ph type="pic" idx="2"/>
          </p:nvPr>
        </p:nvSpPr>
        <p:spPr>
          <a:xfrm>
            <a:off x="565943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6" name="Shape 246"/>
          <p:cNvSpPr>
            <a:spLocks noGrp="1"/>
          </p:cNvSpPr>
          <p:nvPr>
            <p:ph type="pic" idx="3"/>
          </p:nvPr>
        </p:nvSpPr>
        <p:spPr>
          <a:xfrm>
            <a:off x="705008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7" name="Shape 247"/>
          <p:cNvSpPr>
            <a:spLocks noGrp="1"/>
          </p:cNvSpPr>
          <p:nvPr>
            <p:ph type="pic" idx="4"/>
          </p:nvPr>
        </p:nvSpPr>
        <p:spPr>
          <a:xfrm>
            <a:off x="844073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8" name="Shape 248"/>
          <p:cNvSpPr>
            <a:spLocks noGrp="1"/>
          </p:cNvSpPr>
          <p:nvPr>
            <p:ph type="pic" idx="5"/>
          </p:nvPr>
        </p:nvSpPr>
        <p:spPr>
          <a:xfrm>
            <a:off x="983138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9" name="Shape 249"/>
          <p:cNvSpPr>
            <a:spLocks noGrp="1"/>
          </p:cNvSpPr>
          <p:nvPr>
            <p:ph type="pic" idx="6"/>
          </p:nvPr>
        </p:nvSpPr>
        <p:spPr>
          <a:xfrm>
            <a:off x="983138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0" name="Shape 250"/>
          <p:cNvSpPr>
            <a:spLocks noGrp="1"/>
          </p:cNvSpPr>
          <p:nvPr>
            <p:ph type="pic" idx="7"/>
          </p:nvPr>
        </p:nvSpPr>
        <p:spPr>
          <a:xfrm>
            <a:off x="844073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1" name="Shape 251"/>
          <p:cNvSpPr>
            <a:spLocks noGrp="1"/>
          </p:cNvSpPr>
          <p:nvPr>
            <p:ph type="pic" idx="8"/>
          </p:nvPr>
        </p:nvSpPr>
        <p:spPr>
          <a:xfrm>
            <a:off x="705008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2" name="Shape 252"/>
          <p:cNvSpPr>
            <a:spLocks noGrp="1"/>
          </p:cNvSpPr>
          <p:nvPr>
            <p:ph type="pic" idx="9"/>
          </p:nvPr>
        </p:nvSpPr>
        <p:spPr>
          <a:xfrm>
            <a:off x="565943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3" name="Shape 253"/>
          <p:cNvSpPr>
            <a:spLocks noGrp="1"/>
          </p:cNvSpPr>
          <p:nvPr>
            <p:ph type="pic" idx="13"/>
          </p:nvPr>
        </p:nvSpPr>
        <p:spPr>
          <a:xfrm>
            <a:off x="7050087" y="34543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4" name="Shape 254"/>
          <p:cNvSpPr>
            <a:spLocks noGrp="1"/>
          </p:cNvSpPr>
          <p:nvPr>
            <p:ph type="pic" idx="14"/>
          </p:nvPr>
        </p:nvSpPr>
        <p:spPr>
          <a:xfrm>
            <a:off x="5659437" y="34543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5" name="Shape 255"/>
          <p:cNvSpPr>
            <a:spLocks noGrp="1"/>
          </p:cNvSpPr>
          <p:nvPr>
            <p:ph type="pic" idx="15"/>
          </p:nvPr>
        </p:nvSpPr>
        <p:spPr>
          <a:xfrm>
            <a:off x="5659437" y="48386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6" name="Shape 256"/>
          <p:cNvSpPr>
            <a:spLocks noGrp="1"/>
          </p:cNvSpPr>
          <p:nvPr>
            <p:ph type="pic" idx="16"/>
          </p:nvPr>
        </p:nvSpPr>
        <p:spPr>
          <a:xfrm>
            <a:off x="7050087" y="48386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05618667"/>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matchingName="Portfolio #16">
  <p:cSld name="Portfolio #16">
    <p:spTree>
      <p:nvGrpSpPr>
        <p:cNvPr id="1" name="Shape 257"/>
        <p:cNvGrpSpPr/>
        <p:nvPr/>
      </p:nvGrpSpPr>
      <p:grpSpPr>
        <a:xfrm>
          <a:off x="0" y="0"/>
          <a:ext cx="0" cy="0"/>
          <a:chOff x="0" y="0"/>
          <a:chExt cx="0" cy="0"/>
        </a:xfrm>
      </p:grpSpPr>
      <p:sp>
        <p:nvSpPr>
          <p:cNvPr id="258" name="Shape 25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59" name="Shape 25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60" name="Shape 260"/>
          <p:cNvSpPr>
            <a:spLocks noGrp="1"/>
          </p:cNvSpPr>
          <p:nvPr>
            <p:ph type="pic" idx="2"/>
          </p:nvPr>
        </p:nvSpPr>
        <p:spPr>
          <a:xfrm>
            <a:off x="6096000" y="-2"/>
            <a:ext cx="6096000" cy="33829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1" name="Shape 261"/>
          <p:cNvSpPr>
            <a:spLocks noGrp="1"/>
          </p:cNvSpPr>
          <p:nvPr>
            <p:ph type="pic" idx="3"/>
          </p:nvPr>
        </p:nvSpPr>
        <p:spPr>
          <a:xfrm>
            <a:off x="6096000" y="3475037"/>
            <a:ext cx="6096000" cy="33829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869722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Contact Us">
  <p:cSld name="Contact Us">
    <p:spTree>
      <p:nvGrpSpPr>
        <p:cNvPr id="1" name="Shape 369"/>
        <p:cNvGrpSpPr/>
        <p:nvPr/>
      </p:nvGrpSpPr>
      <p:grpSpPr>
        <a:xfrm>
          <a:off x="0" y="0"/>
          <a:ext cx="0" cy="0"/>
          <a:chOff x="0" y="0"/>
          <a:chExt cx="0" cy="0"/>
        </a:xfrm>
      </p:grpSpPr>
      <p:sp>
        <p:nvSpPr>
          <p:cNvPr id="370" name="Shape 37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371" name="Shape 37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72" name="Shape 372"/>
          <p:cNvSpPr>
            <a:spLocks noGrp="1"/>
          </p:cNvSpPr>
          <p:nvPr>
            <p:ph type="pic" idx="2"/>
          </p:nvPr>
        </p:nvSpPr>
        <p:spPr>
          <a:xfrm>
            <a:off x="1028701" y="685800"/>
            <a:ext cx="50673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90189568"/>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matchingName="Portfolio #17">
  <p:cSld name="Portfolio #17">
    <p:spTree>
      <p:nvGrpSpPr>
        <p:cNvPr id="1" name="Shape 262"/>
        <p:cNvGrpSpPr/>
        <p:nvPr/>
      </p:nvGrpSpPr>
      <p:grpSpPr>
        <a:xfrm>
          <a:off x="0" y="0"/>
          <a:ext cx="0" cy="0"/>
          <a:chOff x="0" y="0"/>
          <a:chExt cx="0" cy="0"/>
        </a:xfrm>
      </p:grpSpPr>
      <p:sp>
        <p:nvSpPr>
          <p:cNvPr id="263" name="Shape 26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64" name="Shape 26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65" name="Shape 265"/>
          <p:cNvSpPr>
            <a:spLocks noGrp="1"/>
          </p:cNvSpPr>
          <p:nvPr>
            <p:ph type="pic" idx="2"/>
          </p:nvPr>
        </p:nvSpPr>
        <p:spPr>
          <a:xfrm>
            <a:off x="1042879"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6" name="Shape 266"/>
          <p:cNvSpPr>
            <a:spLocks noGrp="1"/>
          </p:cNvSpPr>
          <p:nvPr>
            <p:ph type="pic" idx="3"/>
          </p:nvPr>
        </p:nvSpPr>
        <p:spPr>
          <a:xfrm>
            <a:off x="2804639"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7" name="Shape 267"/>
          <p:cNvSpPr>
            <a:spLocks noGrp="1"/>
          </p:cNvSpPr>
          <p:nvPr>
            <p:ph type="pic" idx="4"/>
          </p:nvPr>
        </p:nvSpPr>
        <p:spPr>
          <a:xfrm>
            <a:off x="7569193"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8" name="Shape 268"/>
          <p:cNvSpPr>
            <a:spLocks noGrp="1"/>
          </p:cNvSpPr>
          <p:nvPr>
            <p:ph type="pic" idx="5"/>
          </p:nvPr>
        </p:nvSpPr>
        <p:spPr>
          <a:xfrm>
            <a:off x="9330953"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6832443"/>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matchingName="Price Table">
  <p:cSld name="Price Table">
    <p:spTree>
      <p:nvGrpSpPr>
        <p:cNvPr id="1" name="Shape 269"/>
        <p:cNvGrpSpPr/>
        <p:nvPr/>
      </p:nvGrpSpPr>
      <p:grpSpPr>
        <a:xfrm>
          <a:off x="0" y="0"/>
          <a:ext cx="0" cy="0"/>
          <a:chOff x="0" y="0"/>
          <a:chExt cx="0" cy="0"/>
        </a:xfrm>
      </p:grpSpPr>
      <p:sp>
        <p:nvSpPr>
          <p:cNvPr id="270" name="Shape 27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71" name="Shape 27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72" name="Shape 272"/>
          <p:cNvSpPr/>
          <p:nvPr/>
        </p:nvSpPr>
        <p:spPr>
          <a:xfrm>
            <a:off x="1028701" y="2514600"/>
            <a:ext cx="2363087" cy="32766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73" name="Shape 273"/>
          <p:cNvSpPr/>
          <p:nvPr/>
        </p:nvSpPr>
        <p:spPr>
          <a:xfrm>
            <a:off x="3619206" y="2514600"/>
            <a:ext cx="2363087" cy="3276600"/>
          </a:xfrm>
          <a:prstGeom prst="rect">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74" name="Shape 274"/>
          <p:cNvSpPr/>
          <p:nvPr/>
        </p:nvSpPr>
        <p:spPr>
          <a:xfrm>
            <a:off x="8800215" y="2514600"/>
            <a:ext cx="2363087" cy="3276600"/>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75" name="Shape 275"/>
          <p:cNvSpPr/>
          <p:nvPr/>
        </p:nvSpPr>
        <p:spPr>
          <a:xfrm>
            <a:off x="6209711" y="2514600"/>
            <a:ext cx="2363087" cy="3276600"/>
          </a:xfrm>
          <a:prstGeom prst="rect">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76" name="Shape 276"/>
          <p:cNvSpPr>
            <a:spLocks noGrp="1"/>
          </p:cNvSpPr>
          <p:nvPr>
            <p:ph type="pic" idx="2"/>
          </p:nvPr>
        </p:nvSpPr>
        <p:spPr>
          <a:xfrm>
            <a:off x="1024639" y="2514600"/>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7" name="Shape 277"/>
          <p:cNvSpPr>
            <a:spLocks noGrp="1"/>
          </p:cNvSpPr>
          <p:nvPr>
            <p:ph type="pic" idx="3"/>
          </p:nvPr>
        </p:nvSpPr>
        <p:spPr>
          <a:xfrm>
            <a:off x="3619058" y="2514600"/>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8" name="Shape 278"/>
          <p:cNvSpPr>
            <a:spLocks noGrp="1"/>
          </p:cNvSpPr>
          <p:nvPr>
            <p:ph type="pic" idx="4"/>
          </p:nvPr>
        </p:nvSpPr>
        <p:spPr>
          <a:xfrm>
            <a:off x="6206239" y="2514599"/>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9" name="Shape 279"/>
          <p:cNvSpPr>
            <a:spLocks noGrp="1"/>
          </p:cNvSpPr>
          <p:nvPr>
            <p:ph type="pic" idx="5"/>
          </p:nvPr>
        </p:nvSpPr>
        <p:spPr>
          <a:xfrm>
            <a:off x="8800215" y="2514599"/>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63183175"/>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matchingName="Portfolio #18">
  <p:cSld name="Portfolio #18">
    <p:spTree>
      <p:nvGrpSpPr>
        <p:cNvPr id="1" name="Shape 280"/>
        <p:cNvGrpSpPr/>
        <p:nvPr/>
      </p:nvGrpSpPr>
      <p:grpSpPr>
        <a:xfrm>
          <a:off x="0" y="0"/>
          <a:ext cx="0" cy="0"/>
          <a:chOff x="0" y="0"/>
          <a:chExt cx="0" cy="0"/>
        </a:xfrm>
      </p:grpSpPr>
      <p:sp>
        <p:nvSpPr>
          <p:cNvPr id="281" name="Shape 28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82" name="Shape 28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83" name="Shape 283"/>
          <p:cNvSpPr>
            <a:spLocks noGrp="1"/>
          </p:cNvSpPr>
          <p:nvPr>
            <p:ph type="pic" idx="2"/>
          </p:nvPr>
        </p:nvSpPr>
        <p:spPr>
          <a:xfrm>
            <a:off x="1028700" y="701676"/>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4" name="Shape 284"/>
          <p:cNvSpPr>
            <a:spLocks noGrp="1"/>
          </p:cNvSpPr>
          <p:nvPr>
            <p:ph type="pic" idx="3"/>
          </p:nvPr>
        </p:nvSpPr>
        <p:spPr>
          <a:xfrm>
            <a:off x="1028700" y="2438401"/>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5" name="Shape 285"/>
          <p:cNvSpPr>
            <a:spLocks noGrp="1"/>
          </p:cNvSpPr>
          <p:nvPr>
            <p:ph type="pic" idx="4"/>
          </p:nvPr>
        </p:nvSpPr>
        <p:spPr>
          <a:xfrm>
            <a:off x="1028698" y="4175126"/>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5866960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matchingName="Portfolio #19">
  <p:cSld name="Portfolio #19">
    <p:spTree>
      <p:nvGrpSpPr>
        <p:cNvPr id="1" name="Shape 286"/>
        <p:cNvGrpSpPr/>
        <p:nvPr/>
      </p:nvGrpSpPr>
      <p:grpSpPr>
        <a:xfrm>
          <a:off x="0" y="0"/>
          <a:ext cx="0" cy="0"/>
          <a:chOff x="0" y="0"/>
          <a:chExt cx="0" cy="0"/>
        </a:xfrm>
      </p:grpSpPr>
      <p:sp>
        <p:nvSpPr>
          <p:cNvPr id="287" name="Shape 28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88" name="Shape 28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89" name="Shape 289"/>
          <p:cNvSpPr>
            <a:spLocks noGrp="1"/>
          </p:cNvSpPr>
          <p:nvPr>
            <p:ph type="pic" idx="2"/>
          </p:nvPr>
        </p:nvSpPr>
        <p:spPr>
          <a:xfrm>
            <a:off x="6096001" y="685800"/>
            <a:ext cx="5067300" cy="1800225"/>
          </a:xfrm>
          <a:prstGeom prst="roundRect">
            <a:avLst>
              <a:gd name="adj" fmla="val 303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90" name="Shape 290"/>
          <p:cNvSpPr>
            <a:spLocks noGrp="1"/>
          </p:cNvSpPr>
          <p:nvPr>
            <p:ph type="pic" idx="3"/>
          </p:nvPr>
        </p:nvSpPr>
        <p:spPr>
          <a:xfrm>
            <a:off x="8648700" y="2514600"/>
            <a:ext cx="2514600" cy="1831975"/>
          </a:xfrm>
          <a:prstGeom prst="roundRect">
            <a:avLst>
              <a:gd name="adj" fmla="val 303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91" name="Shape 291"/>
          <p:cNvSpPr/>
          <p:nvPr/>
        </p:nvSpPr>
        <p:spPr>
          <a:xfrm>
            <a:off x="6095999" y="2514600"/>
            <a:ext cx="2514600" cy="3276600"/>
          </a:xfrm>
          <a:prstGeom prst="roundRect">
            <a:avLst>
              <a:gd name="adj" fmla="val 1919"/>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92" name="Shape 292"/>
          <p:cNvSpPr/>
          <p:nvPr/>
        </p:nvSpPr>
        <p:spPr>
          <a:xfrm>
            <a:off x="8648700" y="4380610"/>
            <a:ext cx="2514600" cy="1410591"/>
          </a:xfrm>
          <a:prstGeom prst="roundRect">
            <a:avLst>
              <a:gd name="adj" fmla="val 1919"/>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Tree>
    <p:extLst>
      <p:ext uri="{BB962C8B-B14F-4D97-AF65-F5344CB8AC3E}">
        <p14:creationId xmlns:p14="http://schemas.microsoft.com/office/powerpoint/2010/main" val="1430014978"/>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matchingName="Portfolio #20">
  <p:cSld name="Portfolio #20">
    <p:spTree>
      <p:nvGrpSpPr>
        <p:cNvPr id="1" name="Shape 293"/>
        <p:cNvGrpSpPr/>
        <p:nvPr/>
      </p:nvGrpSpPr>
      <p:grpSpPr>
        <a:xfrm>
          <a:off x="0" y="0"/>
          <a:ext cx="0" cy="0"/>
          <a:chOff x="0" y="0"/>
          <a:chExt cx="0" cy="0"/>
        </a:xfrm>
      </p:grpSpPr>
      <p:sp>
        <p:nvSpPr>
          <p:cNvPr id="294" name="Shape 29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295" name="Shape 29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96" name="Shape 296"/>
          <p:cNvSpPr/>
          <p:nvPr/>
        </p:nvSpPr>
        <p:spPr>
          <a:xfrm>
            <a:off x="7006856" y="3455579"/>
            <a:ext cx="2647507" cy="2335621"/>
          </a:xfrm>
          <a:prstGeom prst="roundRect">
            <a:avLst>
              <a:gd name="adj" fmla="val 1047"/>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97" name="Shape 297"/>
          <p:cNvSpPr/>
          <p:nvPr/>
        </p:nvSpPr>
        <p:spPr>
          <a:xfrm>
            <a:off x="9686257" y="3455579"/>
            <a:ext cx="1477043" cy="2335621"/>
          </a:xfrm>
          <a:prstGeom prst="roundRect">
            <a:avLst>
              <a:gd name="adj" fmla="val 1047"/>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298" name="Shape 298"/>
          <p:cNvSpPr>
            <a:spLocks noGrp="1"/>
          </p:cNvSpPr>
          <p:nvPr>
            <p:ph type="pic" idx="2"/>
          </p:nvPr>
        </p:nvSpPr>
        <p:spPr>
          <a:xfrm>
            <a:off x="7006857" y="701675"/>
            <a:ext cx="4156444" cy="2727325"/>
          </a:xfrm>
          <a:prstGeom prst="roundRect">
            <a:avLst>
              <a:gd name="adj" fmla="val 226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88978782"/>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matchingName="Dashboard #1">
  <p:cSld name="Dashboard #1">
    <p:spTree>
      <p:nvGrpSpPr>
        <p:cNvPr id="1" name="Shape 299"/>
        <p:cNvGrpSpPr/>
        <p:nvPr/>
      </p:nvGrpSpPr>
      <p:grpSpPr>
        <a:xfrm>
          <a:off x="0" y="0"/>
          <a:ext cx="0" cy="0"/>
          <a:chOff x="0" y="0"/>
          <a:chExt cx="0" cy="0"/>
        </a:xfrm>
      </p:grpSpPr>
      <p:sp>
        <p:nvSpPr>
          <p:cNvPr id="300" name="Shape 30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01" name="Shape 30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02" name="Shape 302"/>
          <p:cNvSpPr>
            <a:spLocks noGrp="1"/>
          </p:cNvSpPr>
          <p:nvPr>
            <p:ph type="pic" idx="2"/>
          </p:nvPr>
        </p:nvSpPr>
        <p:spPr>
          <a:xfrm>
            <a:off x="6178551" y="685800"/>
            <a:ext cx="3100388" cy="3676651"/>
          </a:xfrm>
          <a:prstGeom prst="roundRect">
            <a:avLst>
              <a:gd name="adj" fmla="val 134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03" name="Shape 303"/>
          <p:cNvSpPr>
            <a:spLocks noGrp="1"/>
          </p:cNvSpPr>
          <p:nvPr>
            <p:ph type="pic" idx="3"/>
          </p:nvPr>
        </p:nvSpPr>
        <p:spPr>
          <a:xfrm>
            <a:off x="1793875" y="685800"/>
            <a:ext cx="4297363" cy="2743200"/>
          </a:xfrm>
          <a:prstGeom prst="roundRect">
            <a:avLst>
              <a:gd name="adj" fmla="val 1887"/>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04" name="Shape 304"/>
          <p:cNvSpPr>
            <a:spLocks noGrp="1"/>
          </p:cNvSpPr>
          <p:nvPr>
            <p:ph type="pic" idx="4"/>
          </p:nvPr>
        </p:nvSpPr>
        <p:spPr>
          <a:xfrm>
            <a:off x="1028701" y="3496441"/>
            <a:ext cx="3236913" cy="2296347"/>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7359634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matchingName="Dashboard #2">
  <p:cSld name="Dashboard #2">
    <p:spTree>
      <p:nvGrpSpPr>
        <p:cNvPr id="1" name="Shape 305"/>
        <p:cNvGrpSpPr/>
        <p:nvPr/>
      </p:nvGrpSpPr>
      <p:grpSpPr>
        <a:xfrm>
          <a:off x="0" y="0"/>
          <a:ext cx="0" cy="0"/>
          <a:chOff x="0" y="0"/>
          <a:chExt cx="0" cy="0"/>
        </a:xfrm>
      </p:grpSpPr>
      <p:sp>
        <p:nvSpPr>
          <p:cNvPr id="306" name="Shape 30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07" name="Shape 30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08" name="Shape 308"/>
          <p:cNvSpPr>
            <a:spLocks noGrp="1"/>
          </p:cNvSpPr>
          <p:nvPr>
            <p:ph type="pic" idx="2"/>
          </p:nvPr>
        </p:nvSpPr>
        <p:spPr>
          <a:xfrm>
            <a:off x="1038226" y="3498851"/>
            <a:ext cx="3236913" cy="2668588"/>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09" name="Shape 309"/>
          <p:cNvSpPr>
            <a:spLocks noGrp="1"/>
          </p:cNvSpPr>
          <p:nvPr>
            <p:ph type="pic" idx="3"/>
          </p:nvPr>
        </p:nvSpPr>
        <p:spPr>
          <a:xfrm>
            <a:off x="6162675" y="682625"/>
            <a:ext cx="2360613" cy="2743200"/>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10" name="Shape 310"/>
          <p:cNvSpPr>
            <a:spLocks noGrp="1"/>
          </p:cNvSpPr>
          <p:nvPr>
            <p:ph type="pic" idx="4"/>
          </p:nvPr>
        </p:nvSpPr>
        <p:spPr>
          <a:xfrm>
            <a:off x="8597900" y="3498851"/>
            <a:ext cx="2570163" cy="2668588"/>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93235319"/>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matchingName="Right Image">
  <p:cSld name="Right Image">
    <p:spTree>
      <p:nvGrpSpPr>
        <p:cNvPr id="1" name="Shape 311"/>
        <p:cNvGrpSpPr/>
        <p:nvPr/>
      </p:nvGrpSpPr>
      <p:grpSpPr>
        <a:xfrm>
          <a:off x="0" y="0"/>
          <a:ext cx="0" cy="0"/>
          <a:chOff x="0" y="0"/>
          <a:chExt cx="0" cy="0"/>
        </a:xfrm>
      </p:grpSpPr>
      <p:sp>
        <p:nvSpPr>
          <p:cNvPr id="312" name="Shape 31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13" name="Shape 31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14" name="Shape 314"/>
          <p:cNvSpPr>
            <a:spLocks noGrp="1"/>
          </p:cNvSpPr>
          <p:nvPr>
            <p:ph type="pic" idx="2"/>
          </p:nvPr>
        </p:nvSpPr>
        <p:spPr>
          <a:xfrm>
            <a:off x="700405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9046803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matchingName="Chart Image">
  <p:cSld name="Chart Image">
    <p:spTree>
      <p:nvGrpSpPr>
        <p:cNvPr id="1" name="Shape 315"/>
        <p:cNvGrpSpPr/>
        <p:nvPr/>
      </p:nvGrpSpPr>
      <p:grpSpPr>
        <a:xfrm>
          <a:off x="0" y="0"/>
          <a:ext cx="0" cy="0"/>
          <a:chOff x="0" y="0"/>
          <a:chExt cx="0" cy="0"/>
        </a:xfrm>
      </p:grpSpPr>
      <p:sp>
        <p:nvSpPr>
          <p:cNvPr id="316" name="Shape 31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17" name="Shape 31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18" name="Shape 318"/>
          <p:cNvSpPr>
            <a:spLocks noGrp="1"/>
          </p:cNvSpPr>
          <p:nvPr>
            <p:ph type="pic" idx="2"/>
          </p:nvPr>
        </p:nvSpPr>
        <p:spPr>
          <a:xfrm>
            <a:off x="1031495" y="4664076"/>
            <a:ext cx="1133856" cy="1133856"/>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19" name="Shape 319"/>
          <p:cNvSpPr>
            <a:spLocks noGrp="1"/>
          </p:cNvSpPr>
          <p:nvPr>
            <p:ph type="pic" idx="3"/>
          </p:nvPr>
        </p:nvSpPr>
        <p:spPr>
          <a:xfrm>
            <a:off x="4589201" y="4664076"/>
            <a:ext cx="1133856" cy="1133856"/>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22513228"/>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matchingName="Testiminiolas">
  <p:cSld name="Testiminiolas">
    <p:spTree>
      <p:nvGrpSpPr>
        <p:cNvPr id="1" name="Shape 320"/>
        <p:cNvGrpSpPr/>
        <p:nvPr/>
      </p:nvGrpSpPr>
      <p:grpSpPr>
        <a:xfrm>
          <a:off x="0" y="0"/>
          <a:ext cx="0" cy="0"/>
          <a:chOff x="0" y="0"/>
          <a:chExt cx="0" cy="0"/>
        </a:xfrm>
      </p:grpSpPr>
      <p:sp>
        <p:nvSpPr>
          <p:cNvPr id="321" name="Shape 32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22" name="Shape 32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23" name="Shape 323"/>
          <p:cNvSpPr>
            <a:spLocks noGrp="1"/>
          </p:cNvSpPr>
          <p:nvPr>
            <p:ph type="pic" idx="2"/>
          </p:nvPr>
        </p:nvSpPr>
        <p:spPr>
          <a:xfrm>
            <a:off x="1028700" y="685800"/>
            <a:ext cx="101346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946685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Left Image">
  <p:cSld name="Left Image">
    <p:spTree>
      <p:nvGrpSpPr>
        <p:cNvPr id="1" name="Shape 54"/>
        <p:cNvGrpSpPr/>
        <p:nvPr/>
      </p:nvGrpSpPr>
      <p:grpSpPr>
        <a:xfrm>
          <a:off x="0" y="0"/>
          <a:ext cx="0" cy="0"/>
          <a:chOff x="0" y="0"/>
          <a:chExt cx="0" cy="0"/>
        </a:xfrm>
      </p:grpSpPr>
      <p:sp>
        <p:nvSpPr>
          <p:cNvPr id="55" name="Shape 5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56" name="Shape 5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7" name="Shape 57"/>
          <p:cNvSpPr>
            <a:spLocks noGrp="1"/>
          </p:cNvSpPr>
          <p:nvPr>
            <p:ph type="pic" idx="2"/>
          </p:nvPr>
        </p:nvSpPr>
        <p:spPr>
          <a:xfrm>
            <a:off x="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1510488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matchingName="Mock Up #1">
  <p:cSld name="Mock Up #1">
    <p:spTree>
      <p:nvGrpSpPr>
        <p:cNvPr id="1" name="Shape 324"/>
        <p:cNvGrpSpPr/>
        <p:nvPr/>
      </p:nvGrpSpPr>
      <p:grpSpPr>
        <a:xfrm>
          <a:off x="0" y="0"/>
          <a:ext cx="0" cy="0"/>
          <a:chOff x="0" y="0"/>
          <a:chExt cx="0" cy="0"/>
        </a:xfrm>
      </p:grpSpPr>
      <p:sp>
        <p:nvSpPr>
          <p:cNvPr id="325" name="Shape 32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26" name="Shape 32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27" name="Shape 327"/>
          <p:cNvSpPr>
            <a:spLocks noGrp="1"/>
          </p:cNvSpPr>
          <p:nvPr>
            <p:ph type="pic" idx="2"/>
          </p:nvPr>
        </p:nvSpPr>
        <p:spPr>
          <a:xfrm>
            <a:off x="8674247" y="2339975"/>
            <a:ext cx="2362200" cy="31353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28" name="Shape 328"/>
          <p:cNvSpPr>
            <a:spLocks noGrp="1"/>
          </p:cNvSpPr>
          <p:nvPr>
            <p:ph type="pic" idx="3"/>
          </p:nvPr>
        </p:nvSpPr>
        <p:spPr>
          <a:xfrm>
            <a:off x="5985022" y="3306763"/>
            <a:ext cx="3170239" cy="23606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64921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matchingName="Mock Up #2">
  <p:cSld name="Mock Up #2">
    <p:spTree>
      <p:nvGrpSpPr>
        <p:cNvPr id="1" name="Shape 329"/>
        <p:cNvGrpSpPr/>
        <p:nvPr/>
      </p:nvGrpSpPr>
      <p:grpSpPr>
        <a:xfrm>
          <a:off x="0" y="0"/>
          <a:ext cx="0" cy="0"/>
          <a:chOff x="0" y="0"/>
          <a:chExt cx="0" cy="0"/>
        </a:xfrm>
      </p:grpSpPr>
      <p:sp>
        <p:nvSpPr>
          <p:cNvPr id="330" name="Shape 33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31" name="Shape 33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32" name="Shape 332"/>
          <p:cNvSpPr>
            <a:spLocks noGrp="1"/>
          </p:cNvSpPr>
          <p:nvPr>
            <p:ph type="pic" idx="2"/>
          </p:nvPr>
        </p:nvSpPr>
        <p:spPr>
          <a:xfrm>
            <a:off x="1152524" y="2681288"/>
            <a:ext cx="4943475" cy="3109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57825928"/>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matchingName="Mock Up #3">
  <p:cSld name="Mock Up #3">
    <p:spTree>
      <p:nvGrpSpPr>
        <p:cNvPr id="1" name="Shape 333"/>
        <p:cNvGrpSpPr/>
        <p:nvPr/>
      </p:nvGrpSpPr>
      <p:grpSpPr>
        <a:xfrm>
          <a:off x="0" y="0"/>
          <a:ext cx="0" cy="0"/>
          <a:chOff x="0" y="0"/>
          <a:chExt cx="0" cy="0"/>
        </a:xfrm>
      </p:grpSpPr>
      <p:sp>
        <p:nvSpPr>
          <p:cNvPr id="334" name="Shape 33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35" name="Shape 33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36" name="Shape 336"/>
          <p:cNvSpPr>
            <a:spLocks noGrp="1"/>
          </p:cNvSpPr>
          <p:nvPr>
            <p:ph type="pic" idx="2"/>
          </p:nvPr>
        </p:nvSpPr>
        <p:spPr>
          <a:xfrm>
            <a:off x="6816726" y="2211388"/>
            <a:ext cx="4208463" cy="2541587"/>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36945723"/>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matchingName="Mock Up #4">
  <p:cSld name="Mock Up #4">
    <p:spTree>
      <p:nvGrpSpPr>
        <p:cNvPr id="1" name="Shape 337"/>
        <p:cNvGrpSpPr/>
        <p:nvPr/>
      </p:nvGrpSpPr>
      <p:grpSpPr>
        <a:xfrm>
          <a:off x="0" y="0"/>
          <a:ext cx="0" cy="0"/>
          <a:chOff x="0" y="0"/>
          <a:chExt cx="0" cy="0"/>
        </a:xfrm>
      </p:grpSpPr>
      <p:sp>
        <p:nvSpPr>
          <p:cNvPr id="338" name="Shape 33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39" name="Shape 33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0" name="Shape 340"/>
          <p:cNvSpPr>
            <a:spLocks noGrp="1"/>
          </p:cNvSpPr>
          <p:nvPr>
            <p:ph type="pic" idx="2"/>
          </p:nvPr>
        </p:nvSpPr>
        <p:spPr>
          <a:xfrm>
            <a:off x="6861175" y="2692401"/>
            <a:ext cx="3910013" cy="2952751"/>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92285857"/>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matchingName="Mock Up #5">
  <p:cSld name="Mock Up #5">
    <p:spTree>
      <p:nvGrpSpPr>
        <p:cNvPr id="1" name="Shape 341"/>
        <p:cNvGrpSpPr/>
        <p:nvPr/>
      </p:nvGrpSpPr>
      <p:grpSpPr>
        <a:xfrm>
          <a:off x="0" y="0"/>
          <a:ext cx="0" cy="0"/>
          <a:chOff x="0" y="0"/>
          <a:chExt cx="0" cy="0"/>
        </a:xfrm>
      </p:grpSpPr>
      <p:sp>
        <p:nvSpPr>
          <p:cNvPr id="342" name="Shape 34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43" name="Shape 34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4" name="Shape 344"/>
          <p:cNvSpPr>
            <a:spLocks noGrp="1"/>
          </p:cNvSpPr>
          <p:nvPr>
            <p:ph type="pic" idx="2"/>
          </p:nvPr>
        </p:nvSpPr>
        <p:spPr>
          <a:xfrm>
            <a:off x="5487989" y="863600"/>
            <a:ext cx="4941887" cy="313213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45" name="Shape 345"/>
          <p:cNvSpPr>
            <a:spLocks noGrp="1"/>
          </p:cNvSpPr>
          <p:nvPr>
            <p:ph type="pic" idx="3"/>
          </p:nvPr>
        </p:nvSpPr>
        <p:spPr>
          <a:xfrm>
            <a:off x="8796339" y="2471739"/>
            <a:ext cx="2346325" cy="30257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9608782"/>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matchingName="Mock Up #6">
  <p:cSld name="Mock Up #6">
    <p:spTree>
      <p:nvGrpSpPr>
        <p:cNvPr id="1" name="Shape 346"/>
        <p:cNvGrpSpPr/>
        <p:nvPr/>
      </p:nvGrpSpPr>
      <p:grpSpPr>
        <a:xfrm>
          <a:off x="0" y="0"/>
          <a:ext cx="0" cy="0"/>
          <a:chOff x="0" y="0"/>
          <a:chExt cx="0" cy="0"/>
        </a:xfrm>
      </p:grpSpPr>
      <p:sp>
        <p:nvSpPr>
          <p:cNvPr id="347" name="Shape 34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48" name="Shape 34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49" name="Shape 349"/>
          <p:cNvSpPr>
            <a:spLocks noGrp="1"/>
          </p:cNvSpPr>
          <p:nvPr>
            <p:ph type="pic" idx="2"/>
          </p:nvPr>
        </p:nvSpPr>
        <p:spPr>
          <a:xfrm>
            <a:off x="6711951" y="2181226"/>
            <a:ext cx="4281488" cy="258603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49479164"/>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matchingName="Mock Up #7">
  <p:cSld name="Mock Up #7">
    <p:spTree>
      <p:nvGrpSpPr>
        <p:cNvPr id="1" name="Shape 350"/>
        <p:cNvGrpSpPr/>
        <p:nvPr/>
      </p:nvGrpSpPr>
      <p:grpSpPr>
        <a:xfrm>
          <a:off x="0" y="0"/>
          <a:ext cx="0" cy="0"/>
          <a:chOff x="0" y="0"/>
          <a:chExt cx="0" cy="0"/>
        </a:xfrm>
      </p:grpSpPr>
      <p:sp>
        <p:nvSpPr>
          <p:cNvPr id="351" name="Shape 35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52" name="Shape 35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53" name="Shape 353"/>
          <p:cNvSpPr>
            <a:spLocks noGrp="1"/>
          </p:cNvSpPr>
          <p:nvPr>
            <p:ph type="pic" idx="2"/>
          </p:nvPr>
        </p:nvSpPr>
        <p:spPr>
          <a:xfrm>
            <a:off x="5429251" y="2217740"/>
            <a:ext cx="5106988" cy="31940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54" name="Shape 354"/>
          <p:cNvSpPr>
            <a:spLocks noGrp="1"/>
          </p:cNvSpPr>
          <p:nvPr>
            <p:ph type="pic" idx="3"/>
          </p:nvPr>
        </p:nvSpPr>
        <p:spPr>
          <a:xfrm>
            <a:off x="4273551" y="3171825"/>
            <a:ext cx="1854200" cy="2438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39541333"/>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matchingName="Mock Up #8">
  <p:cSld name="Mock Up #8">
    <p:spTree>
      <p:nvGrpSpPr>
        <p:cNvPr id="1" name="Shape 355"/>
        <p:cNvGrpSpPr/>
        <p:nvPr/>
      </p:nvGrpSpPr>
      <p:grpSpPr>
        <a:xfrm>
          <a:off x="0" y="0"/>
          <a:ext cx="0" cy="0"/>
          <a:chOff x="0" y="0"/>
          <a:chExt cx="0" cy="0"/>
        </a:xfrm>
      </p:grpSpPr>
      <p:sp>
        <p:nvSpPr>
          <p:cNvPr id="356" name="Shape 356"/>
          <p:cNvSpPr/>
          <p:nvPr/>
        </p:nvSpPr>
        <p:spPr>
          <a:xfrm>
            <a:off x="0" y="2997819"/>
            <a:ext cx="12192000" cy="3860181"/>
          </a:xfrm>
          <a:prstGeom prst="rect">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357" name="Shape 35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58" name="Shape 35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59" name="Shape 359"/>
          <p:cNvSpPr>
            <a:spLocks noGrp="1"/>
          </p:cNvSpPr>
          <p:nvPr>
            <p:ph type="pic" idx="2"/>
          </p:nvPr>
        </p:nvSpPr>
        <p:spPr>
          <a:xfrm>
            <a:off x="1457324" y="1338335"/>
            <a:ext cx="4443413" cy="33385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60" name="Shape 360"/>
          <p:cNvSpPr>
            <a:spLocks noGrp="1"/>
          </p:cNvSpPr>
          <p:nvPr>
            <p:ph type="pic" idx="3"/>
          </p:nvPr>
        </p:nvSpPr>
        <p:spPr>
          <a:xfrm>
            <a:off x="4410074" y="2976563"/>
            <a:ext cx="1363663" cy="2514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77646147"/>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matchingName="Mock Up #9">
  <p:cSld name="Mock Up #9">
    <p:spTree>
      <p:nvGrpSpPr>
        <p:cNvPr id="1" name="Shape 361"/>
        <p:cNvGrpSpPr/>
        <p:nvPr/>
      </p:nvGrpSpPr>
      <p:grpSpPr>
        <a:xfrm>
          <a:off x="0" y="0"/>
          <a:ext cx="0" cy="0"/>
          <a:chOff x="0" y="0"/>
          <a:chExt cx="0" cy="0"/>
        </a:xfrm>
      </p:grpSpPr>
      <p:sp>
        <p:nvSpPr>
          <p:cNvPr id="362" name="Shape 36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63" name="Shape 36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64" name="Shape 364"/>
          <p:cNvSpPr>
            <a:spLocks noGrp="1"/>
          </p:cNvSpPr>
          <p:nvPr>
            <p:ph type="pic" idx="2"/>
          </p:nvPr>
        </p:nvSpPr>
        <p:spPr>
          <a:xfrm>
            <a:off x="1174751" y="2644775"/>
            <a:ext cx="3736975" cy="22780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24465162"/>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matchingName="Mock Up #10">
  <p:cSld name="Mock Up #10">
    <p:spTree>
      <p:nvGrpSpPr>
        <p:cNvPr id="1" name="Shape 365"/>
        <p:cNvGrpSpPr/>
        <p:nvPr/>
      </p:nvGrpSpPr>
      <p:grpSpPr>
        <a:xfrm>
          <a:off x="0" y="0"/>
          <a:ext cx="0" cy="0"/>
          <a:chOff x="0" y="0"/>
          <a:chExt cx="0" cy="0"/>
        </a:xfrm>
      </p:grpSpPr>
      <p:sp>
        <p:nvSpPr>
          <p:cNvPr id="366" name="Shape 36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67" name="Shape 36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68" name="Shape 368"/>
          <p:cNvSpPr>
            <a:spLocks noGrp="1"/>
          </p:cNvSpPr>
          <p:nvPr>
            <p:ph type="pic" idx="2"/>
          </p:nvPr>
        </p:nvSpPr>
        <p:spPr>
          <a:xfrm>
            <a:off x="5081588" y="2809875"/>
            <a:ext cx="2041525" cy="26765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633810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Portfolio #16">
  <p:cSld name="Portfolio #16">
    <p:spTree>
      <p:nvGrpSpPr>
        <p:cNvPr id="1" name="Shape 58"/>
        <p:cNvGrpSpPr/>
        <p:nvPr/>
      </p:nvGrpSpPr>
      <p:grpSpPr>
        <a:xfrm>
          <a:off x="0" y="0"/>
          <a:ext cx="0" cy="0"/>
          <a:chOff x="0" y="0"/>
          <a:chExt cx="0" cy="0"/>
        </a:xfrm>
      </p:grpSpPr>
      <p:sp>
        <p:nvSpPr>
          <p:cNvPr id="59" name="Shape 5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60" name="Shape 6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1" name="Shape 61"/>
          <p:cNvSpPr>
            <a:spLocks noGrp="1"/>
          </p:cNvSpPr>
          <p:nvPr>
            <p:ph type="pic" idx="2"/>
          </p:nvPr>
        </p:nvSpPr>
        <p:spPr>
          <a:xfrm>
            <a:off x="6096000" y="-2"/>
            <a:ext cx="6096000" cy="33829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2" name="Shape 62"/>
          <p:cNvSpPr>
            <a:spLocks noGrp="1"/>
          </p:cNvSpPr>
          <p:nvPr>
            <p:ph type="pic" idx="3"/>
          </p:nvPr>
        </p:nvSpPr>
        <p:spPr>
          <a:xfrm>
            <a:off x="6096000" y="3475037"/>
            <a:ext cx="6096000" cy="338296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76909372"/>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matchingName="Contact Us">
  <p:cSld name="Contact Us">
    <p:spTree>
      <p:nvGrpSpPr>
        <p:cNvPr id="1" name="Shape 369"/>
        <p:cNvGrpSpPr/>
        <p:nvPr/>
      </p:nvGrpSpPr>
      <p:grpSpPr>
        <a:xfrm>
          <a:off x="0" y="0"/>
          <a:ext cx="0" cy="0"/>
          <a:chOff x="0" y="0"/>
          <a:chExt cx="0" cy="0"/>
        </a:xfrm>
      </p:grpSpPr>
      <p:sp>
        <p:nvSpPr>
          <p:cNvPr id="370" name="Shape 37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71" name="Shape 37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72" name="Shape 372"/>
          <p:cNvSpPr>
            <a:spLocks noGrp="1"/>
          </p:cNvSpPr>
          <p:nvPr>
            <p:ph type="pic" idx="2"/>
          </p:nvPr>
        </p:nvSpPr>
        <p:spPr>
          <a:xfrm>
            <a:off x="1028701" y="685800"/>
            <a:ext cx="50673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8067200"/>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373"/>
        <p:cNvGrpSpPr/>
        <p:nvPr/>
      </p:nvGrpSpPr>
      <p:grpSpPr>
        <a:xfrm>
          <a:off x="0" y="0"/>
          <a:ext cx="0" cy="0"/>
          <a:chOff x="0" y="0"/>
          <a:chExt cx="0" cy="0"/>
        </a:xfrm>
      </p:grpSpPr>
      <p:sp>
        <p:nvSpPr>
          <p:cNvPr id="374" name="Shape 37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75" name="Shape 37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76" name="Shape 376"/>
          <p:cNvSpPr>
            <a:spLocks noGrp="1"/>
          </p:cNvSpPr>
          <p:nvPr>
            <p:ph type="pic" idx="2"/>
          </p:nvPr>
        </p:nvSpPr>
        <p:spPr>
          <a:xfrm>
            <a:off x="0" y="0"/>
            <a:ext cx="12192000"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9635620"/>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matchingName="Single Image">
  <p:cSld name="Single Image">
    <p:spTree>
      <p:nvGrpSpPr>
        <p:cNvPr id="1" name="Shape 377"/>
        <p:cNvGrpSpPr/>
        <p:nvPr/>
      </p:nvGrpSpPr>
      <p:grpSpPr>
        <a:xfrm>
          <a:off x="0" y="0"/>
          <a:ext cx="0" cy="0"/>
          <a:chOff x="0" y="0"/>
          <a:chExt cx="0" cy="0"/>
        </a:xfrm>
      </p:grpSpPr>
      <p:sp>
        <p:nvSpPr>
          <p:cNvPr id="378" name="Shape 378"/>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rgbClr val="4E5765"/>
              </a:buClr>
              <a:buSzPts val="1100"/>
              <a:buFont typeface="Roboto Condensed Light"/>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379" name="Shape 379"/>
          <p:cNvSpPr txBox="1">
            <a:spLocks noGrp="1"/>
          </p:cNvSpPr>
          <p:nvPr>
            <p:ph type="sldNum" idx="12"/>
          </p:nvPr>
        </p:nvSpPr>
        <p:spPr>
          <a:xfrm>
            <a:off x="8526520" y="6356351"/>
            <a:ext cx="2743200" cy="365200"/>
          </a:xfrm>
          <a:prstGeom prst="rect">
            <a:avLst/>
          </a:prstGeom>
          <a:noFill/>
          <a:ln>
            <a:noFill/>
          </a:ln>
        </p:spPr>
        <p:txBody>
          <a:bodyPr spcFirstLastPara="1" wrap="square" lIns="51425" tIns="25700" rIns="51425" bIns="25700" anchor="ctr" anchorCtr="0">
            <a:noAutofit/>
          </a:bodyPr>
          <a:lstStyle>
            <a:lvl1pPr marL="0" marR="0" lvl="0"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Clr>
                <a:srgbClr val="4E5765"/>
              </a:buClr>
              <a:buSzPts val="800"/>
              <a:buFont typeface="Roboto Condensed Light"/>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80" name="Shape 380"/>
          <p:cNvSpPr>
            <a:spLocks noGrp="1"/>
          </p:cNvSpPr>
          <p:nvPr>
            <p:ph type="pic" idx="2"/>
          </p:nvPr>
        </p:nvSpPr>
        <p:spPr>
          <a:xfrm>
            <a:off x="1028700" y="2514600"/>
            <a:ext cx="5067200" cy="3273600"/>
          </a:xfrm>
          <a:prstGeom prst="roundRect">
            <a:avLst>
              <a:gd name="adj" fmla="val 93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1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1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03436965"/>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81"/>
        <p:cNvGrpSpPr/>
        <p:nvPr/>
      </p:nvGrpSpPr>
      <p:grpSpPr>
        <a:xfrm>
          <a:off x="0" y="0"/>
          <a:ext cx="0" cy="0"/>
          <a:chOff x="0" y="0"/>
          <a:chExt cx="0" cy="0"/>
        </a:xfrm>
      </p:grpSpPr>
      <p:sp>
        <p:nvSpPr>
          <p:cNvPr id="382" name="Shape 382"/>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83" name="Shape 383"/>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5554044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matchingName="Single Image">
  <p:cSld name="1_Single Image">
    <p:spTree>
      <p:nvGrpSpPr>
        <p:cNvPr id="1" name="Shape 384"/>
        <p:cNvGrpSpPr/>
        <p:nvPr/>
      </p:nvGrpSpPr>
      <p:grpSpPr>
        <a:xfrm>
          <a:off x="0" y="0"/>
          <a:ext cx="0" cy="0"/>
          <a:chOff x="0" y="0"/>
          <a:chExt cx="0" cy="0"/>
        </a:xfrm>
      </p:grpSpPr>
      <p:sp>
        <p:nvSpPr>
          <p:cNvPr id="385" name="Shape 385"/>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86" name="Shape 386"/>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87" name="Shape 387"/>
          <p:cNvSpPr>
            <a:spLocks noGrp="1"/>
          </p:cNvSpPr>
          <p:nvPr>
            <p:ph type="pic" idx="2"/>
          </p:nvPr>
        </p:nvSpPr>
        <p:spPr>
          <a:xfrm>
            <a:off x="1028700" y="2514600"/>
            <a:ext cx="5067200" cy="3273600"/>
          </a:xfrm>
          <a:prstGeom prst="roundRect">
            <a:avLst>
              <a:gd name="adj" fmla="val 93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71312467"/>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matchingName="Header Image">
  <p:cSld name="Header Image">
    <p:spTree>
      <p:nvGrpSpPr>
        <p:cNvPr id="1" name="Shape 388"/>
        <p:cNvGrpSpPr/>
        <p:nvPr/>
      </p:nvGrpSpPr>
      <p:grpSpPr>
        <a:xfrm>
          <a:off x="0" y="0"/>
          <a:ext cx="0" cy="0"/>
          <a:chOff x="0" y="0"/>
          <a:chExt cx="0" cy="0"/>
        </a:xfrm>
      </p:grpSpPr>
      <p:sp>
        <p:nvSpPr>
          <p:cNvPr id="389" name="Shape 389"/>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90" name="Shape 390"/>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91" name="Shape 391"/>
          <p:cNvSpPr>
            <a:spLocks noGrp="1"/>
          </p:cNvSpPr>
          <p:nvPr>
            <p:ph type="pic" idx="2"/>
          </p:nvPr>
        </p:nvSpPr>
        <p:spPr>
          <a:xfrm>
            <a:off x="0" y="0"/>
            <a:ext cx="12192000" cy="2514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5515982"/>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matchingName="Team Work #1">
  <p:cSld name="Team Work #1">
    <p:spTree>
      <p:nvGrpSpPr>
        <p:cNvPr id="1" name="Shape 392"/>
        <p:cNvGrpSpPr/>
        <p:nvPr/>
      </p:nvGrpSpPr>
      <p:grpSpPr>
        <a:xfrm>
          <a:off x="0" y="0"/>
          <a:ext cx="0" cy="0"/>
          <a:chOff x="0" y="0"/>
          <a:chExt cx="0" cy="0"/>
        </a:xfrm>
      </p:grpSpPr>
      <p:sp>
        <p:nvSpPr>
          <p:cNvPr id="393" name="Shape 393"/>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94" name="Shape 394"/>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95" name="Shape 395"/>
          <p:cNvSpPr/>
          <p:nvPr/>
        </p:nvSpPr>
        <p:spPr>
          <a:xfrm>
            <a:off x="8693888" y="3429000"/>
            <a:ext cx="2469600" cy="2362400"/>
          </a:xfrm>
          <a:prstGeom prst="rect">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396" name="Shape 396"/>
          <p:cNvSpPr/>
          <p:nvPr/>
        </p:nvSpPr>
        <p:spPr>
          <a:xfrm>
            <a:off x="3583763" y="3429000"/>
            <a:ext cx="2469600" cy="23624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397" name="Shape 397"/>
          <p:cNvSpPr>
            <a:spLocks noGrp="1"/>
          </p:cNvSpPr>
          <p:nvPr>
            <p:ph type="pic" idx="2"/>
          </p:nvPr>
        </p:nvSpPr>
        <p:spPr>
          <a:xfrm>
            <a:off x="1028700" y="3429000"/>
            <a:ext cx="2468800" cy="2359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98" name="Shape 398"/>
          <p:cNvSpPr>
            <a:spLocks noGrp="1"/>
          </p:cNvSpPr>
          <p:nvPr>
            <p:ph type="pic" idx="3"/>
          </p:nvPr>
        </p:nvSpPr>
        <p:spPr>
          <a:xfrm>
            <a:off x="6138863" y="3429000"/>
            <a:ext cx="2468800" cy="2359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42033681"/>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matchingName="Single Image #2">
  <p:cSld name="Single Image #2">
    <p:spTree>
      <p:nvGrpSpPr>
        <p:cNvPr id="1" name="Shape 399"/>
        <p:cNvGrpSpPr/>
        <p:nvPr/>
      </p:nvGrpSpPr>
      <p:grpSpPr>
        <a:xfrm>
          <a:off x="0" y="0"/>
          <a:ext cx="0" cy="0"/>
          <a:chOff x="0" y="0"/>
          <a:chExt cx="0" cy="0"/>
        </a:xfrm>
      </p:grpSpPr>
      <p:sp>
        <p:nvSpPr>
          <p:cNvPr id="400" name="Shape 400"/>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01" name="Shape 401"/>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02" name="Shape 402"/>
          <p:cNvSpPr>
            <a:spLocks noGrp="1"/>
          </p:cNvSpPr>
          <p:nvPr>
            <p:ph type="pic" idx="2"/>
          </p:nvPr>
        </p:nvSpPr>
        <p:spPr>
          <a:xfrm>
            <a:off x="6096000" y="3994151"/>
            <a:ext cx="5060800" cy="1797200"/>
          </a:xfrm>
          <a:prstGeom prst="roundRect">
            <a:avLst>
              <a:gd name="adj" fmla="val 2630"/>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91921884"/>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matchingName="Team Work #2">
  <p:cSld name="Team Work #2">
    <p:spTree>
      <p:nvGrpSpPr>
        <p:cNvPr id="1" name="Shape 403"/>
        <p:cNvGrpSpPr/>
        <p:nvPr/>
      </p:nvGrpSpPr>
      <p:grpSpPr>
        <a:xfrm>
          <a:off x="0" y="0"/>
          <a:ext cx="0" cy="0"/>
          <a:chOff x="0" y="0"/>
          <a:chExt cx="0" cy="0"/>
        </a:xfrm>
      </p:grpSpPr>
      <p:sp>
        <p:nvSpPr>
          <p:cNvPr id="404" name="Shape 404"/>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05" name="Shape 405"/>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06" name="Shape 406"/>
          <p:cNvSpPr/>
          <p:nvPr/>
        </p:nvSpPr>
        <p:spPr>
          <a:xfrm>
            <a:off x="5675144" y="685800"/>
            <a:ext cx="3640800" cy="1790800"/>
          </a:xfrm>
          <a:prstGeom prst="roundRect">
            <a:avLst>
              <a:gd name="adj" fmla="val 2418"/>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407" name="Shape 407"/>
          <p:cNvSpPr/>
          <p:nvPr/>
        </p:nvSpPr>
        <p:spPr>
          <a:xfrm>
            <a:off x="5675145" y="4381312"/>
            <a:ext cx="3640800" cy="1790800"/>
          </a:xfrm>
          <a:prstGeom prst="roundRect">
            <a:avLst>
              <a:gd name="adj" fmla="val 1231"/>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408" name="Shape 408"/>
          <p:cNvSpPr/>
          <p:nvPr/>
        </p:nvSpPr>
        <p:spPr>
          <a:xfrm>
            <a:off x="7525208" y="2533556"/>
            <a:ext cx="3640800" cy="1790800"/>
          </a:xfrm>
          <a:prstGeom prst="roundRect">
            <a:avLst>
              <a:gd name="adj" fmla="val 1231"/>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409" name="Shape 409"/>
          <p:cNvSpPr>
            <a:spLocks noGrp="1"/>
          </p:cNvSpPr>
          <p:nvPr>
            <p:ph type="pic" idx="2"/>
          </p:nvPr>
        </p:nvSpPr>
        <p:spPr>
          <a:xfrm>
            <a:off x="1028700" y="685800"/>
            <a:ext cx="4581200" cy="5486400"/>
          </a:xfrm>
          <a:prstGeom prst="roundRect">
            <a:avLst>
              <a:gd name="adj" fmla="val 152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10" name="Shape 410"/>
          <p:cNvSpPr>
            <a:spLocks noGrp="1"/>
          </p:cNvSpPr>
          <p:nvPr>
            <p:ph type="pic" idx="3"/>
          </p:nvPr>
        </p:nvSpPr>
        <p:spPr>
          <a:xfrm>
            <a:off x="9375775" y="685800"/>
            <a:ext cx="1792400" cy="1792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11" name="Shape 411"/>
          <p:cNvSpPr>
            <a:spLocks noGrp="1"/>
          </p:cNvSpPr>
          <p:nvPr>
            <p:ph type="pic" idx="4"/>
          </p:nvPr>
        </p:nvSpPr>
        <p:spPr>
          <a:xfrm>
            <a:off x="5675313" y="2533651"/>
            <a:ext cx="1792400" cy="1792400"/>
          </a:xfrm>
          <a:prstGeom prst="roundRect">
            <a:avLst>
              <a:gd name="adj" fmla="val 25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12" name="Shape 412"/>
          <p:cNvSpPr>
            <a:spLocks noGrp="1"/>
          </p:cNvSpPr>
          <p:nvPr>
            <p:ph type="pic" idx="5"/>
          </p:nvPr>
        </p:nvSpPr>
        <p:spPr>
          <a:xfrm>
            <a:off x="9375775" y="4381500"/>
            <a:ext cx="1792400" cy="1792400"/>
          </a:xfrm>
          <a:prstGeom prst="roundRect">
            <a:avLst>
              <a:gd name="adj" fmla="val 200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00013179"/>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matchingName="Team Work #3">
  <p:cSld name="Team Work #3">
    <p:spTree>
      <p:nvGrpSpPr>
        <p:cNvPr id="1" name="Shape 413"/>
        <p:cNvGrpSpPr/>
        <p:nvPr/>
      </p:nvGrpSpPr>
      <p:grpSpPr>
        <a:xfrm>
          <a:off x="0" y="0"/>
          <a:ext cx="0" cy="0"/>
          <a:chOff x="0" y="0"/>
          <a:chExt cx="0" cy="0"/>
        </a:xfrm>
      </p:grpSpPr>
      <p:sp>
        <p:nvSpPr>
          <p:cNvPr id="414" name="Shape 414"/>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15" name="Shape 415"/>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16" name="Shape 416"/>
          <p:cNvSpPr>
            <a:spLocks noGrp="1"/>
          </p:cNvSpPr>
          <p:nvPr>
            <p:ph type="pic" idx="2"/>
          </p:nvPr>
        </p:nvSpPr>
        <p:spPr>
          <a:xfrm>
            <a:off x="1028700" y="2525233"/>
            <a:ext cx="2057600" cy="20576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17" name="Shape 417"/>
          <p:cNvSpPr>
            <a:spLocks noGrp="1"/>
          </p:cNvSpPr>
          <p:nvPr>
            <p:ph type="pic" idx="3"/>
          </p:nvPr>
        </p:nvSpPr>
        <p:spPr>
          <a:xfrm>
            <a:off x="3556000" y="2525233"/>
            <a:ext cx="2057600" cy="20576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18" name="Shape 418"/>
          <p:cNvSpPr>
            <a:spLocks noGrp="1"/>
          </p:cNvSpPr>
          <p:nvPr>
            <p:ph type="pic" idx="4"/>
          </p:nvPr>
        </p:nvSpPr>
        <p:spPr>
          <a:xfrm>
            <a:off x="6083300" y="2525233"/>
            <a:ext cx="2057600" cy="20576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19" name="Shape 419"/>
          <p:cNvSpPr>
            <a:spLocks noGrp="1"/>
          </p:cNvSpPr>
          <p:nvPr>
            <p:ph type="pic" idx="5"/>
          </p:nvPr>
        </p:nvSpPr>
        <p:spPr>
          <a:xfrm>
            <a:off x="8610600" y="2525233"/>
            <a:ext cx="2057600" cy="20576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416176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63"/>
        <p:cNvGrpSpPr/>
        <p:nvPr/>
      </p:nvGrpSpPr>
      <p:grpSpPr>
        <a:xfrm>
          <a:off x="0" y="0"/>
          <a:ext cx="0" cy="0"/>
          <a:chOff x="0" y="0"/>
          <a:chExt cx="0" cy="0"/>
        </a:xfrm>
      </p:grpSpPr>
      <p:sp>
        <p:nvSpPr>
          <p:cNvPr id="64" name="Shape 6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65" name="Shape 6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360911263"/>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matchingName="Team Work #4">
  <p:cSld name="Team Work #4">
    <p:spTree>
      <p:nvGrpSpPr>
        <p:cNvPr id="1" name="Shape 420"/>
        <p:cNvGrpSpPr/>
        <p:nvPr/>
      </p:nvGrpSpPr>
      <p:grpSpPr>
        <a:xfrm>
          <a:off x="0" y="0"/>
          <a:ext cx="0" cy="0"/>
          <a:chOff x="0" y="0"/>
          <a:chExt cx="0" cy="0"/>
        </a:xfrm>
      </p:grpSpPr>
      <p:sp>
        <p:nvSpPr>
          <p:cNvPr id="421" name="Shape 421"/>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22" name="Shape 422"/>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23" name="Shape 423"/>
          <p:cNvSpPr>
            <a:spLocks noGrp="1"/>
          </p:cNvSpPr>
          <p:nvPr>
            <p:ph type="pic" idx="2"/>
          </p:nvPr>
        </p:nvSpPr>
        <p:spPr>
          <a:xfrm>
            <a:off x="1028700" y="2525233"/>
            <a:ext cx="1834000" cy="18340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24" name="Shape 424"/>
          <p:cNvSpPr>
            <a:spLocks noGrp="1"/>
          </p:cNvSpPr>
          <p:nvPr>
            <p:ph type="pic" idx="3"/>
          </p:nvPr>
        </p:nvSpPr>
        <p:spPr>
          <a:xfrm>
            <a:off x="2979996" y="2525233"/>
            <a:ext cx="1834000" cy="18340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25" name="Shape 425"/>
          <p:cNvSpPr>
            <a:spLocks noGrp="1"/>
          </p:cNvSpPr>
          <p:nvPr>
            <p:ph type="pic" idx="4"/>
          </p:nvPr>
        </p:nvSpPr>
        <p:spPr>
          <a:xfrm>
            <a:off x="4931292" y="2525233"/>
            <a:ext cx="1834000" cy="18340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26" name="Shape 426"/>
          <p:cNvSpPr>
            <a:spLocks noGrp="1"/>
          </p:cNvSpPr>
          <p:nvPr>
            <p:ph type="pic" idx="5"/>
          </p:nvPr>
        </p:nvSpPr>
        <p:spPr>
          <a:xfrm>
            <a:off x="6882588" y="2525233"/>
            <a:ext cx="1834000" cy="18340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27" name="Shape 427"/>
          <p:cNvSpPr>
            <a:spLocks noGrp="1"/>
          </p:cNvSpPr>
          <p:nvPr>
            <p:ph type="pic" idx="6"/>
          </p:nvPr>
        </p:nvSpPr>
        <p:spPr>
          <a:xfrm>
            <a:off x="8833884" y="2525233"/>
            <a:ext cx="1834000" cy="18340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86616125"/>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matchingName="Team Work #5">
  <p:cSld name="Team Work #5">
    <p:spTree>
      <p:nvGrpSpPr>
        <p:cNvPr id="1" name="Shape 428"/>
        <p:cNvGrpSpPr/>
        <p:nvPr/>
      </p:nvGrpSpPr>
      <p:grpSpPr>
        <a:xfrm>
          <a:off x="0" y="0"/>
          <a:ext cx="0" cy="0"/>
          <a:chOff x="0" y="0"/>
          <a:chExt cx="0" cy="0"/>
        </a:xfrm>
      </p:grpSpPr>
      <p:sp>
        <p:nvSpPr>
          <p:cNvPr id="429" name="Shape 429"/>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30" name="Shape 430"/>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31" name="Shape 431"/>
          <p:cNvSpPr>
            <a:spLocks noGrp="1"/>
          </p:cNvSpPr>
          <p:nvPr>
            <p:ph type="pic" idx="2"/>
          </p:nvPr>
        </p:nvSpPr>
        <p:spPr>
          <a:xfrm>
            <a:off x="1028700" y="2522575"/>
            <a:ext cx="1600000" cy="16000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32" name="Shape 432"/>
          <p:cNvSpPr>
            <a:spLocks noGrp="1"/>
          </p:cNvSpPr>
          <p:nvPr>
            <p:ph type="pic" idx="3"/>
          </p:nvPr>
        </p:nvSpPr>
        <p:spPr>
          <a:xfrm>
            <a:off x="3038475" y="2522575"/>
            <a:ext cx="1600000" cy="16000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33" name="Shape 433"/>
          <p:cNvSpPr>
            <a:spLocks noGrp="1"/>
          </p:cNvSpPr>
          <p:nvPr>
            <p:ph type="pic" idx="4"/>
          </p:nvPr>
        </p:nvSpPr>
        <p:spPr>
          <a:xfrm>
            <a:off x="5048251" y="2522575"/>
            <a:ext cx="1600000" cy="16000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34" name="Shape 434"/>
          <p:cNvSpPr>
            <a:spLocks noGrp="1"/>
          </p:cNvSpPr>
          <p:nvPr>
            <p:ph type="pic" idx="5"/>
          </p:nvPr>
        </p:nvSpPr>
        <p:spPr>
          <a:xfrm>
            <a:off x="7058025" y="2522575"/>
            <a:ext cx="1600000" cy="16000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35" name="Shape 435"/>
          <p:cNvSpPr>
            <a:spLocks noGrp="1"/>
          </p:cNvSpPr>
          <p:nvPr>
            <p:ph type="pic" idx="6"/>
          </p:nvPr>
        </p:nvSpPr>
        <p:spPr>
          <a:xfrm>
            <a:off x="9067800" y="2522575"/>
            <a:ext cx="1600000" cy="16000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42534742"/>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matchingName="Team Work #6">
  <p:cSld name="Team Work #6">
    <p:spTree>
      <p:nvGrpSpPr>
        <p:cNvPr id="1" name="Shape 436"/>
        <p:cNvGrpSpPr/>
        <p:nvPr/>
      </p:nvGrpSpPr>
      <p:grpSpPr>
        <a:xfrm>
          <a:off x="0" y="0"/>
          <a:ext cx="0" cy="0"/>
          <a:chOff x="0" y="0"/>
          <a:chExt cx="0" cy="0"/>
        </a:xfrm>
      </p:grpSpPr>
      <p:sp>
        <p:nvSpPr>
          <p:cNvPr id="437" name="Shape 437"/>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38" name="Shape 438"/>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39" name="Shape 439"/>
          <p:cNvSpPr>
            <a:spLocks noGrp="1"/>
          </p:cNvSpPr>
          <p:nvPr>
            <p:ph type="pic" idx="2"/>
          </p:nvPr>
        </p:nvSpPr>
        <p:spPr>
          <a:xfrm>
            <a:off x="6523037" y="2514600"/>
            <a:ext cx="2286000" cy="1600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40" name="Shape 440"/>
          <p:cNvSpPr>
            <a:spLocks noGrp="1"/>
          </p:cNvSpPr>
          <p:nvPr>
            <p:ph type="pic" idx="3"/>
          </p:nvPr>
        </p:nvSpPr>
        <p:spPr>
          <a:xfrm>
            <a:off x="8877300" y="2514600"/>
            <a:ext cx="2286000" cy="1600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41" name="Shape 441"/>
          <p:cNvSpPr>
            <a:spLocks noGrp="1"/>
          </p:cNvSpPr>
          <p:nvPr>
            <p:ph type="pic" idx="4"/>
          </p:nvPr>
        </p:nvSpPr>
        <p:spPr>
          <a:xfrm>
            <a:off x="8877300" y="4191000"/>
            <a:ext cx="2286000" cy="1600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42" name="Shape 442"/>
          <p:cNvSpPr>
            <a:spLocks noGrp="1"/>
          </p:cNvSpPr>
          <p:nvPr>
            <p:ph type="pic" idx="5"/>
          </p:nvPr>
        </p:nvSpPr>
        <p:spPr>
          <a:xfrm>
            <a:off x="6523037" y="4191000"/>
            <a:ext cx="2286000" cy="1600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75806989"/>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matchingName="Team Work #7">
  <p:cSld name="Team Work #7">
    <p:spTree>
      <p:nvGrpSpPr>
        <p:cNvPr id="1" name="Shape 443"/>
        <p:cNvGrpSpPr/>
        <p:nvPr/>
      </p:nvGrpSpPr>
      <p:grpSpPr>
        <a:xfrm>
          <a:off x="0" y="0"/>
          <a:ext cx="0" cy="0"/>
          <a:chOff x="0" y="0"/>
          <a:chExt cx="0" cy="0"/>
        </a:xfrm>
      </p:grpSpPr>
      <p:sp>
        <p:nvSpPr>
          <p:cNvPr id="444" name="Shape 444"/>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45" name="Shape 445"/>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46" name="Shape 446"/>
          <p:cNvSpPr/>
          <p:nvPr/>
        </p:nvSpPr>
        <p:spPr>
          <a:xfrm>
            <a:off x="2413589" y="2520359"/>
            <a:ext cx="3572400" cy="1481200"/>
          </a:xfrm>
          <a:prstGeom prst="roundRect">
            <a:avLst>
              <a:gd name="adj" fmla="val 3747"/>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447" name="Shape 447"/>
          <p:cNvSpPr/>
          <p:nvPr/>
        </p:nvSpPr>
        <p:spPr>
          <a:xfrm>
            <a:off x="2413589" y="4309872"/>
            <a:ext cx="3572400" cy="1481200"/>
          </a:xfrm>
          <a:prstGeom prst="roundRect">
            <a:avLst>
              <a:gd name="adj" fmla="val 3747"/>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448" name="Shape 448"/>
          <p:cNvSpPr/>
          <p:nvPr/>
        </p:nvSpPr>
        <p:spPr>
          <a:xfrm>
            <a:off x="7590760" y="4309872"/>
            <a:ext cx="3572400" cy="1481200"/>
          </a:xfrm>
          <a:prstGeom prst="roundRect">
            <a:avLst>
              <a:gd name="adj" fmla="val 3747"/>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449" name="Shape 449"/>
          <p:cNvSpPr/>
          <p:nvPr/>
        </p:nvSpPr>
        <p:spPr>
          <a:xfrm>
            <a:off x="7590760" y="2520359"/>
            <a:ext cx="3572400" cy="1481200"/>
          </a:xfrm>
          <a:prstGeom prst="roundRect">
            <a:avLst>
              <a:gd name="adj" fmla="val 3747"/>
            </a:avLst>
          </a:prstGeom>
          <a:solidFill>
            <a:srgbClr val="77849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450" name="Shape 450"/>
          <p:cNvSpPr>
            <a:spLocks noGrp="1"/>
          </p:cNvSpPr>
          <p:nvPr>
            <p:ph type="pic" idx="2"/>
          </p:nvPr>
        </p:nvSpPr>
        <p:spPr>
          <a:xfrm>
            <a:off x="1028700" y="2525233"/>
            <a:ext cx="1475600" cy="14756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51" name="Shape 451"/>
          <p:cNvSpPr>
            <a:spLocks noGrp="1"/>
          </p:cNvSpPr>
          <p:nvPr>
            <p:ph type="pic" idx="3"/>
          </p:nvPr>
        </p:nvSpPr>
        <p:spPr>
          <a:xfrm>
            <a:off x="6210744" y="2519615"/>
            <a:ext cx="1475600" cy="14756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52" name="Shape 452"/>
          <p:cNvSpPr>
            <a:spLocks noGrp="1"/>
          </p:cNvSpPr>
          <p:nvPr>
            <p:ph type="pic" idx="4"/>
          </p:nvPr>
        </p:nvSpPr>
        <p:spPr>
          <a:xfrm>
            <a:off x="1028700" y="4314747"/>
            <a:ext cx="1475600" cy="14756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53" name="Shape 453"/>
          <p:cNvSpPr>
            <a:spLocks noGrp="1"/>
          </p:cNvSpPr>
          <p:nvPr>
            <p:ph type="pic" idx="5"/>
          </p:nvPr>
        </p:nvSpPr>
        <p:spPr>
          <a:xfrm>
            <a:off x="6210744" y="4314747"/>
            <a:ext cx="1475600" cy="14756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42075088"/>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matchingName="Team Single #1">
  <p:cSld name="Team Single #1">
    <p:spTree>
      <p:nvGrpSpPr>
        <p:cNvPr id="1" name="Shape 454"/>
        <p:cNvGrpSpPr/>
        <p:nvPr/>
      </p:nvGrpSpPr>
      <p:grpSpPr>
        <a:xfrm>
          <a:off x="0" y="0"/>
          <a:ext cx="0" cy="0"/>
          <a:chOff x="0" y="0"/>
          <a:chExt cx="0" cy="0"/>
        </a:xfrm>
      </p:grpSpPr>
      <p:sp>
        <p:nvSpPr>
          <p:cNvPr id="455" name="Shape 455"/>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56" name="Shape 456"/>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57" name="Shape 457"/>
          <p:cNvSpPr>
            <a:spLocks noGrp="1"/>
          </p:cNvSpPr>
          <p:nvPr>
            <p:ph type="pic" idx="2"/>
          </p:nvPr>
        </p:nvSpPr>
        <p:spPr>
          <a:xfrm>
            <a:off x="0" y="0"/>
            <a:ext cx="5188000"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58" name="Shape 458"/>
          <p:cNvSpPr>
            <a:spLocks noGrp="1"/>
          </p:cNvSpPr>
          <p:nvPr>
            <p:ph type="pic" idx="3"/>
          </p:nvPr>
        </p:nvSpPr>
        <p:spPr>
          <a:xfrm>
            <a:off x="4607149" y="2519475"/>
            <a:ext cx="1475600" cy="14756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83413725"/>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matchingName="Header Full Image">
  <p:cSld name="Header Full Image">
    <p:spTree>
      <p:nvGrpSpPr>
        <p:cNvPr id="1" name="Shape 459"/>
        <p:cNvGrpSpPr/>
        <p:nvPr/>
      </p:nvGrpSpPr>
      <p:grpSpPr>
        <a:xfrm>
          <a:off x="0" y="0"/>
          <a:ext cx="0" cy="0"/>
          <a:chOff x="0" y="0"/>
          <a:chExt cx="0" cy="0"/>
        </a:xfrm>
      </p:grpSpPr>
      <p:sp>
        <p:nvSpPr>
          <p:cNvPr id="460" name="Shape 460"/>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61" name="Shape 461"/>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62" name="Shape 462"/>
          <p:cNvSpPr>
            <a:spLocks noGrp="1"/>
          </p:cNvSpPr>
          <p:nvPr>
            <p:ph type="pic" idx="2"/>
          </p:nvPr>
        </p:nvSpPr>
        <p:spPr>
          <a:xfrm>
            <a:off x="0" y="0"/>
            <a:ext cx="12192000" cy="4730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4816237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matchingName="Portfolio #1">
  <p:cSld name="Portfolio #1">
    <p:spTree>
      <p:nvGrpSpPr>
        <p:cNvPr id="1" name="Shape 463"/>
        <p:cNvGrpSpPr/>
        <p:nvPr/>
      </p:nvGrpSpPr>
      <p:grpSpPr>
        <a:xfrm>
          <a:off x="0" y="0"/>
          <a:ext cx="0" cy="0"/>
          <a:chOff x="0" y="0"/>
          <a:chExt cx="0" cy="0"/>
        </a:xfrm>
      </p:grpSpPr>
      <p:sp>
        <p:nvSpPr>
          <p:cNvPr id="464" name="Shape 464"/>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65" name="Shape 465"/>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66" name="Shape 466"/>
          <p:cNvSpPr>
            <a:spLocks noGrp="1"/>
          </p:cNvSpPr>
          <p:nvPr>
            <p:ph type="pic" idx="2"/>
          </p:nvPr>
        </p:nvSpPr>
        <p:spPr>
          <a:xfrm>
            <a:off x="1042988" y="2532061"/>
            <a:ext cx="2468400" cy="3273600"/>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67" name="Shape 467"/>
          <p:cNvSpPr>
            <a:spLocks noGrp="1"/>
          </p:cNvSpPr>
          <p:nvPr>
            <p:ph type="pic" idx="3"/>
          </p:nvPr>
        </p:nvSpPr>
        <p:spPr>
          <a:xfrm>
            <a:off x="3594100" y="2532061"/>
            <a:ext cx="2468400" cy="3273600"/>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68" name="Shape 468"/>
          <p:cNvSpPr>
            <a:spLocks noGrp="1"/>
          </p:cNvSpPr>
          <p:nvPr>
            <p:ph type="pic" idx="4"/>
          </p:nvPr>
        </p:nvSpPr>
        <p:spPr>
          <a:xfrm>
            <a:off x="6145212" y="2532061"/>
            <a:ext cx="2468400" cy="3273600"/>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69" name="Shape 469"/>
          <p:cNvSpPr>
            <a:spLocks noGrp="1"/>
          </p:cNvSpPr>
          <p:nvPr>
            <p:ph type="pic" idx="5"/>
          </p:nvPr>
        </p:nvSpPr>
        <p:spPr>
          <a:xfrm>
            <a:off x="8696323" y="2532061"/>
            <a:ext cx="2468400" cy="3273600"/>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32476107"/>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matchingName="Portfolio #2">
  <p:cSld name="Portfolio #2">
    <p:spTree>
      <p:nvGrpSpPr>
        <p:cNvPr id="1" name="Shape 470"/>
        <p:cNvGrpSpPr/>
        <p:nvPr/>
      </p:nvGrpSpPr>
      <p:grpSpPr>
        <a:xfrm>
          <a:off x="0" y="0"/>
          <a:ext cx="0" cy="0"/>
          <a:chOff x="0" y="0"/>
          <a:chExt cx="0" cy="0"/>
        </a:xfrm>
      </p:grpSpPr>
      <p:sp>
        <p:nvSpPr>
          <p:cNvPr id="471" name="Shape 471"/>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72" name="Shape 472"/>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73" name="Shape 473"/>
          <p:cNvSpPr>
            <a:spLocks noGrp="1"/>
          </p:cNvSpPr>
          <p:nvPr>
            <p:ph type="pic" idx="2"/>
          </p:nvPr>
        </p:nvSpPr>
        <p:spPr>
          <a:xfrm>
            <a:off x="1024317" y="2513013"/>
            <a:ext cx="2295200" cy="2295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74" name="Shape 474"/>
          <p:cNvSpPr>
            <a:spLocks noGrp="1"/>
          </p:cNvSpPr>
          <p:nvPr>
            <p:ph type="pic" idx="3"/>
          </p:nvPr>
        </p:nvSpPr>
        <p:spPr>
          <a:xfrm>
            <a:off x="3638931" y="2513013"/>
            <a:ext cx="2295200" cy="2295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75" name="Shape 475"/>
          <p:cNvSpPr>
            <a:spLocks noGrp="1"/>
          </p:cNvSpPr>
          <p:nvPr>
            <p:ph type="pic" idx="4"/>
          </p:nvPr>
        </p:nvSpPr>
        <p:spPr>
          <a:xfrm>
            <a:off x="6253163" y="2510219"/>
            <a:ext cx="2295200" cy="2295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76" name="Shape 476"/>
          <p:cNvSpPr>
            <a:spLocks noGrp="1"/>
          </p:cNvSpPr>
          <p:nvPr>
            <p:ph type="pic" idx="5"/>
          </p:nvPr>
        </p:nvSpPr>
        <p:spPr>
          <a:xfrm>
            <a:off x="8867393" y="2510219"/>
            <a:ext cx="2295200" cy="2295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65516725"/>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matchingName="Portfolio #3">
  <p:cSld name="Portfolio #3">
    <p:spTree>
      <p:nvGrpSpPr>
        <p:cNvPr id="1" name="Shape 477"/>
        <p:cNvGrpSpPr/>
        <p:nvPr/>
      </p:nvGrpSpPr>
      <p:grpSpPr>
        <a:xfrm>
          <a:off x="0" y="0"/>
          <a:ext cx="0" cy="0"/>
          <a:chOff x="0" y="0"/>
          <a:chExt cx="0" cy="0"/>
        </a:xfrm>
      </p:grpSpPr>
      <p:sp>
        <p:nvSpPr>
          <p:cNvPr id="478" name="Shape 478"/>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79" name="Shape 479"/>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80" name="Shape 480"/>
          <p:cNvSpPr>
            <a:spLocks noGrp="1"/>
          </p:cNvSpPr>
          <p:nvPr>
            <p:ph type="pic" idx="2"/>
          </p:nvPr>
        </p:nvSpPr>
        <p:spPr>
          <a:xfrm>
            <a:off x="6107113" y="693737"/>
            <a:ext cx="2514400" cy="2724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81" name="Shape 481"/>
          <p:cNvSpPr>
            <a:spLocks noGrp="1"/>
          </p:cNvSpPr>
          <p:nvPr>
            <p:ph type="pic" idx="3"/>
          </p:nvPr>
        </p:nvSpPr>
        <p:spPr>
          <a:xfrm>
            <a:off x="8651875" y="693737"/>
            <a:ext cx="2514400" cy="2724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82" name="Shape 482"/>
          <p:cNvSpPr>
            <a:spLocks noGrp="1"/>
          </p:cNvSpPr>
          <p:nvPr>
            <p:ph type="pic" idx="4"/>
          </p:nvPr>
        </p:nvSpPr>
        <p:spPr>
          <a:xfrm>
            <a:off x="6107113" y="3448051"/>
            <a:ext cx="2514400" cy="2724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83" name="Shape 483"/>
          <p:cNvSpPr>
            <a:spLocks noGrp="1"/>
          </p:cNvSpPr>
          <p:nvPr>
            <p:ph type="pic" idx="5"/>
          </p:nvPr>
        </p:nvSpPr>
        <p:spPr>
          <a:xfrm>
            <a:off x="8651875" y="3448051"/>
            <a:ext cx="2514400" cy="2724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94618986"/>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matchingName="Portfolio #4">
  <p:cSld name="Portfolio #4">
    <p:spTree>
      <p:nvGrpSpPr>
        <p:cNvPr id="1" name="Shape 484"/>
        <p:cNvGrpSpPr/>
        <p:nvPr/>
      </p:nvGrpSpPr>
      <p:grpSpPr>
        <a:xfrm>
          <a:off x="0" y="0"/>
          <a:ext cx="0" cy="0"/>
          <a:chOff x="0" y="0"/>
          <a:chExt cx="0" cy="0"/>
        </a:xfrm>
      </p:grpSpPr>
      <p:sp>
        <p:nvSpPr>
          <p:cNvPr id="485" name="Shape 485"/>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86" name="Shape 486"/>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87" name="Shape 487"/>
          <p:cNvSpPr/>
          <p:nvPr/>
        </p:nvSpPr>
        <p:spPr>
          <a:xfrm>
            <a:off x="4295555" y="4392943"/>
            <a:ext cx="3234800" cy="13984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488" name="Shape 488"/>
          <p:cNvSpPr>
            <a:spLocks noGrp="1"/>
          </p:cNvSpPr>
          <p:nvPr>
            <p:ph type="pic" idx="2"/>
          </p:nvPr>
        </p:nvSpPr>
        <p:spPr>
          <a:xfrm>
            <a:off x="1028700" y="2514599"/>
            <a:ext cx="3234400" cy="3273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89" name="Shape 489"/>
          <p:cNvSpPr>
            <a:spLocks noGrp="1"/>
          </p:cNvSpPr>
          <p:nvPr>
            <p:ph type="pic" idx="3"/>
          </p:nvPr>
        </p:nvSpPr>
        <p:spPr>
          <a:xfrm>
            <a:off x="7560452" y="2514599"/>
            <a:ext cx="3604400" cy="3273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90" name="Shape 490"/>
          <p:cNvSpPr>
            <a:spLocks noGrp="1"/>
          </p:cNvSpPr>
          <p:nvPr>
            <p:ph type="pic" idx="4"/>
          </p:nvPr>
        </p:nvSpPr>
        <p:spPr>
          <a:xfrm>
            <a:off x="4297952" y="2512249"/>
            <a:ext cx="3232400" cy="1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683674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Single Image">
  <p:cSld name="Single Image">
    <p:spTree>
      <p:nvGrpSpPr>
        <p:cNvPr id="1" name="Shape 66"/>
        <p:cNvGrpSpPr/>
        <p:nvPr/>
      </p:nvGrpSpPr>
      <p:grpSpPr>
        <a:xfrm>
          <a:off x="0" y="0"/>
          <a:ext cx="0" cy="0"/>
          <a:chOff x="0" y="0"/>
          <a:chExt cx="0" cy="0"/>
        </a:xfrm>
      </p:grpSpPr>
      <p:sp>
        <p:nvSpPr>
          <p:cNvPr id="67" name="Shape 6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68" name="Shape 6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9" name="Shape 69"/>
          <p:cNvSpPr>
            <a:spLocks noGrp="1"/>
          </p:cNvSpPr>
          <p:nvPr>
            <p:ph type="pic" idx="2"/>
          </p:nvPr>
        </p:nvSpPr>
        <p:spPr>
          <a:xfrm>
            <a:off x="1028701" y="2514600"/>
            <a:ext cx="5067300" cy="3273552"/>
          </a:xfrm>
          <a:prstGeom prst="roundRect">
            <a:avLst>
              <a:gd name="adj" fmla="val 93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59663307"/>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matchingName="Portfolio #5">
  <p:cSld name="Portfolio #5">
    <p:spTree>
      <p:nvGrpSpPr>
        <p:cNvPr id="1" name="Shape 491"/>
        <p:cNvGrpSpPr/>
        <p:nvPr/>
      </p:nvGrpSpPr>
      <p:grpSpPr>
        <a:xfrm>
          <a:off x="0" y="0"/>
          <a:ext cx="0" cy="0"/>
          <a:chOff x="0" y="0"/>
          <a:chExt cx="0" cy="0"/>
        </a:xfrm>
      </p:grpSpPr>
      <p:sp>
        <p:nvSpPr>
          <p:cNvPr id="492" name="Shape 492"/>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93" name="Shape 493"/>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94" name="Shape 494"/>
          <p:cNvSpPr>
            <a:spLocks noGrp="1"/>
          </p:cNvSpPr>
          <p:nvPr>
            <p:ph type="pic" idx="2"/>
          </p:nvPr>
        </p:nvSpPr>
        <p:spPr>
          <a:xfrm>
            <a:off x="1028699" y="701675"/>
            <a:ext cx="4149600" cy="5470400"/>
          </a:xfrm>
          <a:prstGeom prst="roundRect">
            <a:avLst>
              <a:gd name="adj" fmla="val 1217"/>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1101819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matchingName="Portfolio #6">
  <p:cSld name="Portfolio #6">
    <p:spTree>
      <p:nvGrpSpPr>
        <p:cNvPr id="1" name="Shape 495"/>
        <p:cNvGrpSpPr/>
        <p:nvPr/>
      </p:nvGrpSpPr>
      <p:grpSpPr>
        <a:xfrm>
          <a:off x="0" y="0"/>
          <a:ext cx="0" cy="0"/>
          <a:chOff x="0" y="0"/>
          <a:chExt cx="0" cy="0"/>
        </a:xfrm>
      </p:grpSpPr>
      <p:sp>
        <p:nvSpPr>
          <p:cNvPr id="496" name="Shape 496"/>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497" name="Shape 497"/>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498" name="Shape 498"/>
          <p:cNvSpPr>
            <a:spLocks noGrp="1"/>
          </p:cNvSpPr>
          <p:nvPr>
            <p:ph type="pic" idx="2"/>
          </p:nvPr>
        </p:nvSpPr>
        <p:spPr>
          <a:xfrm>
            <a:off x="6096000" y="701675"/>
            <a:ext cx="2514400" cy="345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499" name="Shape 499"/>
          <p:cNvSpPr>
            <a:spLocks noGrp="1"/>
          </p:cNvSpPr>
          <p:nvPr>
            <p:ph type="pic" idx="3"/>
          </p:nvPr>
        </p:nvSpPr>
        <p:spPr>
          <a:xfrm>
            <a:off x="8648700" y="701675"/>
            <a:ext cx="2514400" cy="197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00" name="Shape 500"/>
          <p:cNvSpPr>
            <a:spLocks noGrp="1"/>
          </p:cNvSpPr>
          <p:nvPr>
            <p:ph type="pic" idx="4"/>
          </p:nvPr>
        </p:nvSpPr>
        <p:spPr>
          <a:xfrm>
            <a:off x="8648700" y="2716213"/>
            <a:ext cx="2514400" cy="345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01" name="Shape 501"/>
          <p:cNvSpPr>
            <a:spLocks noGrp="1"/>
          </p:cNvSpPr>
          <p:nvPr>
            <p:ph type="pic" idx="5"/>
          </p:nvPr>
        </p:nvSpPr>
        <p:spPr>
          <a:xfrm>
            <a:off x="6096000" y="4200525"/>
            <a:ext cx="2514400" cy="197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23808849"/>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matchingName="Portfolio #7">
  <p:cSld name="Portfolio #7">
    <p:spTree>
      <p:nvGrpSpPr>
        <p:cNvPr id="1" name="Shape 502"/>
        <p:cNvGrpSpPr/>
        <p:nvPr/>
      </p:nvGrpSpPr>
      <p:grpSpPr>
        <a:xfrm>
          <a:off x="0" y="0"/>
          <a:ext cx="0" cy="0"/>
          <a:chOff x="0" y="0"/>
          <a:chExt cx="0" cy="0"/>
        </a:xfrm>
      </p:grpSpPr>
      <p:sp>
        <p:nvSpPr>
          <p:cNvPr id="503" name="Shape 503"/>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04" name="Shape 504"/>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05" name="Shape 505"/>
          <p:cNvSpPr/>
          <p:nvPr/>
        </p:nvSpPr>
        <p:spPr>
          <a:xfrm>
            <a:off x="9797313" y="4152935"/>
            <a:ext cx="1366000" cy="16384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506" name="Shape 506"/>
          <p:cNvSpPr>
            <a:spLocks noGrp="1"/>
          </p:cNvSpPr>
          <p:nvPr>
            <p:ph type="pic" idx="2"/>
          </p:nvPr>
        </p:nvSpPr>
        <p:spPr>
          <a:xfrm>
            <a:off x="1028699" y="2514599"/>
            <a:ext cx="3657600" cy="1627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07" name="Shape 507"/>
          <p:cNvSpPr>
            <a:spLocks noGrp="1"/>
          </p:cNvSpPr>
          <p:nvPr>
            <p:ph type="pic" idx="3"/>
          </p:nvPr>
        </p:nvSpPr>
        <p:spPr>
          <a:xfrm>
            <a:off x="4711699" y="2514599"/>
            <a:ext cx="2304400" cy="3273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08" name="Shape 508"/>
          <p:cNvSpPr>
            <a:spLocks noGrp="1"/>
          </p:cNvSpPr>
          <p:nvPr>
            <p:ph type="pic" idx="4"/>
          </p:nvPr>
        </p:nvSpPr>
        <p:spPr>
          <a:xfrm>
            <a:off x="7043737" y="2515079"/>
            <a:ext cx="4124000" cy="1618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09" name="Shape 509"/>
          <p:cNvSpPr>
            <a:spLocks noGrp="1"/>
          </p:cNvSpPr>
          <p:nvPr>
            <p:ph type="pic" idx="5"/>
          </p:nvPr>
        </p:nvSpPr>
        <p:spPr>
          <a:xfrm>
            <a:off x="7043739" y="4153379"/>
            <a:ext cx="2724800" cy="1636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10" name="Shape 510"/>
          <p:cNvSpPr>
            <a:spLocks noGrp="1"/>
          </p:cNvSpPr>
          <p:nvPr>
            <p:ph type="pic" idx="6"/>
          </p:nvPr>
        </p:nvSpPr>
        <p:spPr>
          <a:xfrm>
            <a:off x="2865437" y="4164012"/>
            <a:ext cx="1819600" cy="1627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11" name="Shape 511"/>
          <p:cNvSpPr>
            <a:spLocks noGrp="1"/>
          </p:cNvSpPr>
          <p:nvPr>
            <p:ph type="pic" idx="7"/>
          </p:nvPr>
        </p:nvSpPr>
        <p:spPr>
          <a:xfrm>
            <a:off x="1028699" y="4164012"/>
            <a:ext cx="1810400" cy="1627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3236933"/>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matchingName="Portfolio #8">
  <p:cSld name="Portfolio #8">
    <p:spTree>
      <p:nvGrpSpPr>
        <p:cNvPr id="1" name="Shape 512"/>
        <p:cNvGrpSpPr/>
        <p:nvPr/>
      </p:nvGrpSpPr>
      <p:grpSpPr>
        <a:xfrm>
          <a:off x="0" y="0"/>
          <a:ext cx="0" cy="0"/>
          <a:chOff x="0" y="0"/>
          <a:chExt cx="0" cy="0"/>
        </a:xfrm>
      </p:grpSpPr>
      <p:sp>
        <p:nvSpPr>
          <p:cNvPr id="513" name="Shape 513"/>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14" name="Shape 514"/>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15" name="Shape 515"/>
          <p:cNvSpPr>
            <a:spLocks noGrp="1"/>
          </p:cNvSpPr>
          <p:nvPr>
            <p:ph type="pic" idx="2"/>
          </p:nvPr>
        </p:nvSpPr>
        <p:spPr>
          <a:xfrm>
            <a:off x="2878139" y="685800"/>
            <a:ext cx="3639200" cy="3639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16" name="Shape 516"/>
          <p:cNvSpPr>
            <a:spLocks noGrp="1"/>
          </p:cNvSpPr>
          <p:nvPr>
            <p:ph type="pic" idx="3"/>
          </p:nvPr>
        </p:nvSpPr>
        <p:spPr>
          <a:xfrm>
            <a:off x="1028700" y="684213"/>
            <a:ext cx="1792400" cy="1792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17" name="Shape 517"/>
          <p:cNvSpPr>
            <a:spLocks noGrp="1"/>
          </p:cNvSpPr>
          <p:nvPr>
            <p:ph type="pic" idx="4"/>
          </p:nvPr>
        </p:nvSpPr>
        <p:spPr>
          <a:xfrm>
            <a:off x="1028700" y="2533651"/>
            <a:ext cx="1792400" cy="1792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18" name="Shape 518"/>
          <p:cNvSpPr>
            <a:spLocks noGrp="1"/>
          </p:cNvSpPr>
          <p:nvPr>
            <p:ph type="pic" idx="5"/>
          </p:nvPr>
        </p:nvSpPr>
        <p:spPr>
          <a:xfrm>
            <a:off x="1028700" y="4381500"/>
            <a:ext cx="1792400" cy="1792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19" name="Shape 519"/>
          <p:cNvSpPr>
            <a:spLocks noGrp="1"/>
          </p:cNvSpPr>
          <p:nvPr>
            <p:ph type="pic" idx="6"/>
          </p:nvPr>
        </p:nvSpPr>
        <p:spPr>
          <a:xfrm>
            <a:off x="2878139" y="4381500"/>
            <a:ext cx="1792400" cy="1792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20" name="Shape 520"/>
          <p:cNvSpPr>
            <a:spLocks noGrp="1"/>
          </p:cNvSpPr>
          <p:nvPr>
            <p:ph type="pic" idx="7"/>
          </p:nvPr>
        </p:nvSpPr>
        <p:spPr>
          <a:xfrm>
            <a:off x="4729163" y="4381500"/>
            <a:ext cx="1792400" cy="1792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31454822"/>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matchingName="Portfolio #9">
  <p:cSld name="Portfolio #9">
    <p:spTree>
      <p:nvGrpSpPr>
        <p:cNvPr id="1" name="Shape 521"/>
        <p:cNvGrpSpPr/>
        <p:nvPr/>
      </p:nvGrpSpPr>
      <p:grpSpPr>
        <a:xfrm>
          <a:off x="0" y="0"/>
          <a:ext cx="0" cy="0"/>
          <a:chOff x="0" y="0"/>
          <a:chExt cx="0" cy="0"/>
        </a:xfrm>
      </p:grpSpPr>
      <p:sp>
        <p:nvSpPr>
          <p:cNvPr id="522" name="Shape 522"/>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23" name="Shape 523"/>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24" name="Shape 524"/>
          <p:cNvSpPr>
            <a:spLocks noGrp="1"/>
          </p:cNvSpPr>
          <p:nvPr>
            <p:ph type="pic" idx="2"/>
          </p:nvPr>
        </p:nvSpPr>
        <p:spPr>
          <a:xfrm>
            <a:off x="1028699" y="2535237"/>
            <a:ext cx="2378000" cy="237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25" name="Shape 525"/>
          <p:cNvSpPr>
            <a:spLocks noGrp="1"/>
          </p:cNvSpPr>
          <p:nvPr>
            <p:ph type="pic" idx="3"/>
          </p:nvPr>
        </p:nvSpPr>
        <p:spPr>
          <a:xfrm>
            <a:off x="3615531" y="2535236"/>
            <a:ext cx="2378000" cy="237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26" name="Shape 526"/>
          <p:cNvSpPr>
            <a:spLocks noGrp="1"/>
          </p:cNvSpPr>
          <p:nvPr>
            <p:ph type="pic" idx="4"/>
          </p:nvPr>
        </p:nvSpPr>
        <p:spPr>
          <a:xfrm>
            <a:off x="6202363" y="2535236"/>
            <a:ext cx="2378000" cy="237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27" name="Shape 527"/>
          <p:cNvSpPr>
            <a:spLocks noGrp="1"/>
          </p:cNvSpPr>
          <p:nvPr>
            <p:ph type="pic" idx="5"/>
          </p:nvPr>
        </p:nvSpPr>
        <p:spPr>
          <a:xfrm>
            <a:off x="8789195" y="2535235"/>
            <a:ext cx="2378000" cy="237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9599806"/>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matchingName="Portfolio #10">
  <p:cSld name="Portfolio #10">
    <p:spTree>
      <p:nvGrpSpPr>
        <p:cNvPr id="1" name="Shape 528"/>
        <p:cNvGrpSpPr/>
        <p:nvPr/>
      </p:nvGrpSpPr>
      <p:grpSpPr>
        <a:xfrm>
          <a:off x="0" y="0"/>
          <a:ext cx="0" cy="0"/>
          <a:chOff x="0" y="0"/>
          <a:chExt cx="0" cy="0"/>
        </a:xfrm>
      </p:grpSpPr>
      <p:sp>
        <p:nvSpPr>
          <p:cNvPr id="529" name="Shape 529"/>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30" name="Shape 530"/>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31" name="Shape 531"/>
          <p:cNvSpPr>
            <a:spLocks noGrp="1"/>
          </p:cNvSpPr>
          <p:nvPr>
            <p:ph type="pic" idx="2"/>
          </p:nvPr>
        </p:nvSpPr>
        <p:spPr>
          <a:xfrm>
            <a:off x="6096000" y="685800"/>
            <a:ext cx="24876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32" name="Shape 532"/>
          <p:cNvSpPr>
            <a:spLocks noGrp="1"/>
          </p:cNvSpPr>
          <p:nvPr>
            <p:ph type="pic" idx="3"/>
          </p:nvPr>
        </p:nvSpPr>
        <p:spPr>
          <a:xfrm>
            <a:off x="8678863" y="685800"/>
            <a:ext cx="24876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98494109"/>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matchingName="Portfolio #11">
  <p:cSld name="Portfolio #11">
    <p:spTree>
      <p:nvGrpSpPr>
        <p:cNvPr id="1" name="Shape 533"/>
        <p:cNvGrpSpPr/>
        <p:nvPr/>
      </p:nvGrpSpPr>
      <p:grpSpPr>
        <a:xfrm>
          <a:off x="0" y="0"/>
          <a:ext cx="0" cy="0"/>
          <a:chOff x="0" y="0"/>
          <a:chExt cx="0" cy="0"/>
        </a:xfrm>
      </p:grpSpPr>
      <p:sp>
        <p:nvSpPr>
          <p:cNvPr id="534" name="Shape 534"/>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35" name="Shape 535"/>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36" name="Shape 536"/>
          <p:cNvSpPr>
            <a:spLocks noGrp="1"/>
          </p:cNvSpPr>
          <p:nvPr>
            <p:ph type="pic" idx="2"/>
          </p:nvPr>
        </p:nvSpPr>
        <p:spPr>
          <a:xfrm>
            <a:off x="6103937" y="2030412"/>
            <a:ext cx="2432400" cy="377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37" name="Shape 537"/>
          <p:cNvSpPr>
            <a:spLocks noGrp="1"/>
          </p:cNvSpPr>
          <p:nvPr>
            <p:ph type="pic" idx="3"/>
          </p:nvPr>
        </p:nvSpPr>
        <p:spPr>
          <a:xfrm>
            <a:off x="8526461" y="2030411"/>
            <a:ext cx="3666800" cy="1828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38" name="Shape 538"/>
          <p:cNvSpPr>
            <a:spLocks noGrp="1"/>
          </p:cNvSpPr>
          <p:nvPr>
            <p:ph type="pic" idx="4"/>
          </p:nvPr>
        </p:nvSpPr>
        <p:spPr>
          <a:xfrm>
            <a:off x="8531224" y="3859212"/>
            <a:ext cx="1828800" cy="1947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39" name="Shape 539"/>
          <p:cNvSpPr>
            <a:spLocks noGrp="1"/>
          </p:cNvSpPr>
          <p:nvPr>
            <p:ph type="pic" idx="5"/>
          </p:nvPr>
        </p:nvSpPr>
        <p:spPr>
          <a:xfrm>
            <a:off x="10355261" y="3859212"/>
            <a:ext cx="1838000" cy="1947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56883922"/>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matchingName="Left Image">
  <p:cSld name="Left Image">
    <p:spTree>
      <p:nvGrpSpPr>
        <p:cNvPr id="1" name="Shape 540"/>
        <p:cNvGrpSpPr/>
        <p:nvPr/>
      </p:nvGrpSpPr>
      <p:grpSpPr>
        <a:xfrm>
          <a:off x="0" y="0"/>
          <a:ext cx="0" cy="0"/>
          <a:chOff x="0" y="0"/>
          <a:chExt cx="0" cy="0"/>
        </a:xfrm>
      </p:grpSpPr>
      <p:sp>
        <p:nvSpPr>
          <p:cNvPr id="541" name="Shape 541"/>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42" name="Shape 542"/>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43" name="Shape 543"/>
          <p:cNvSpPr>
            <a:spLocks noGrp="1"/>
          </p:cNvSpPr>
          <p:nvPr>
            <p:ph type="pic" idx="2"/>
          </p:nvPr>
        </p:nvSpPr>
        <p:spPr>
          <a:xfrm>
            <a:off x="0" y="0"/>
            <a:ext cx="5188000"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10660341"/>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matchingName="Portfolio #12">
  <p:cSld name="Portfolio #12">
    <p:spTree>
      <p:nvGrpSpPr>
        <p:cNvPr id="1" name="Shape 544"/>
        <p:cNvGrpSpPr/>
        <p:nvPr/>
      </p:nvGrpSpPr>
      <p:grpSpPr>
        <a:xfrm>
          <a:off x="0" y="0"/>
          <a:ext cx="0" cy="0"/>
          <a:chOff x="0" y="0"/>
          <a:chExt cx="0" cy="0"/>
        </a:xfrm>
      </p:grpSpPr>
      <p:sp>
        <p:nvSpPr>
          <p:cNvPr id="545" name="Shape 545"/>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46" name="Shape 546"/>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47" name="Shape 547"/>
          <p:cNvSpPr/>
          <p:nvPr/>
        </p:nvSpPr>
        <p:spPr>
          <a:xfrm>
            <a:off x="6602228" y="4412215"/>
            <a:ext cx="4561200" cy="1396400"/>
          </a:xfrm>
          <a:prstGeom prst="rect">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548" name="Shape 548"/>
          <p:cNvSpPr>
            <a:spLocks noGrp="1"/>
          </p:cNvSpPr>
          <p:nvPr>
            <p:ph type="pic" idx="2"/>
          </p:nvPr>
        </p:nvSpPr>
        <p:spPr>
          <a:xfrm>
            <a:off x="6602412" y="2532061"/>
            <a:ext cx="2258400" cy="1847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49" name="Shape 549"/>
          <p:cNvSpPr>
            <a:spLocks noGrp="1"/>
          </p:cNvSpPr>
          <p:nvPr>
            <p:ph type="pic" idx="3"/>
          </p:nvPr>
        </p:nvSpPr>
        <p:spPr>
          <a:xfrm>
            <a:off x="8902699" y="2532061"/>
            <a:ext cx="2258400" cy="1847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50" name="Shape 550"/>
          <p:cNvSpPr>
            <a:spLocks noGrp="1"/>
          </p:cNvSpPr>
          <p:nvPr>
            <p:ph type="pic" idx="4"/>
          </p:nvPr>
        </p:nvSpPr>
        <p:spPr>
          <a:xfrm>
            <a:off x="4302124" y="2532061"/>
            <a:ext cx="2258400" cy="1847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51" name="Shape 551"/>
          <p:cNvSpPr>
            <a:spLocks noGrp="1"/>
          </p:cNvSpPr>
          <p:nvPr>
            <p:ph type="pic" idx="5"/>
          </p:nvPr>
        </p:nvSpPr>
        <p:spPr>
          <a:xfrm>
            <a:off x="1028699" y="2532061"/>
            <a:ext cx="3236800" cy="3273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52" name="Shape 552"/>
          <p:cNvSpPr>
            <a:spLocks noGrp="1"/>
          </p:cNvSpPr>
          <p:nvPr>
            <p:ph type="pic" idx="6"/>
          </p:nvPr>
        </p:nvSpPr>
        <p:spPr>
          <a:xfrm>
            <a:off x="4302125" y="4411663"/>
            <a:ext cx="2258400" cy="1399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98649395"/>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matchingName="Portfolio #13">
  <p:cSld name="Portfolio #13">
    <p:spTree>
      <p:nvGrpSpPr>
        <p:cNvPr id="1" name="Shape 553"/>
        <p:cNvGrpSpPr/>
        <p:nvPr/>
      </p:nvGrpSpPr>
      <p:grpSpPr>
        <a:xfrm>
          <a:off x="0" y="0"/>
          <a:ext cx="0" cy="0"/>
          <a:chOff x="0" y="0"/>
          <a:chExt cx="0" cy="0"/>
        </a:xfrm>
      </p:grpSpPr>
      <p:sp>
        <p:nvSpPr>
          <p:cNvPr id="554" name="Shape 554"/>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55" name="Shape 555"/>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56" name="Shape 556"/>
          <p:cNvSpPr>
            <a:spLocks noGrp="1"/>
          </p:cNvSpPr>
          <p:nvPr>
            <p:ph type="pic" idx="2"/>
          </p:nvPr>
        </p:nvSpPr>
        <p:spPr>
          <a:xfrm>
            <a:off x="1028700" y="2535239"/>
            <a:ext cx="3264000" cy="2424000"/>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57" name="Shape 557"/>
          <p:cNvSpPr>
            <a:spLocks noGrp="1"/>
          </p:cNvSpPr>
          <p:nvPr>
            <p:ph type="pic" idx="3"/>
          </p:nvPr>
        </p:nvSpPr>
        <p:spPr>
          <a:xfrm>
            <a:off x="4462463" y="2535239"/>
            <a:ext cx="3264000" cy="2424000"/>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58" name="Shape 558"/>
          <p:cNvSpPr>
            <a:spLocks noGrp="1"/>
          </p:cNvSpPr>
          <p:nvPr>
            <p:ph type="pic" idx="4"/>
          </p:nvPr>
        </p:nvSpPr>
        <p:spPr>
          <a:xfrm>
            <a:off x="7896225" y="2535239"/>
            <a:ext cx="3264000" cy="2424000"/>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791699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Header Image">
  <p:cSld name="Header Image">
    <p:spTree>
      <p:nvGrpSpPr>
        <p:cNvPr id="1" name="Shape 70"/>
        <p:cNvGrpSpPr/>
        <p:nvPr/>
      </p:nvGrpSpPr>
      <p:grpSpPr>
        <a:xfrm>
          <a:off x="0" y="0"/>
          <a:ext cx="0" cy="0"/>
          <a:chOff x="0" y="0"/>
          <a:chExt cx="0" cy="0"/>
        </a:xfrm>
      </p:grpSpPr>
      <p:sp>
        <p:nvSpPr>
          <p:cNvPr id="71" name="Shape 7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72" name="Shape 7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73" name="Shape 73"/>
          <p:cNvSpPr>
            <a:spLocks noGrp="1"/>
          </p:cNvSpPr>
          <p:nvPr>
            <p:ph type="pic" idx="2"/>
          </p:nvPr>
        </p:nvSpPr>
        <p:spPr>
          <a:xfrm>
            <a:off x="0" y="0"/>
            <a:ext cx="12192000" cy="2514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22703319"/>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matchingName="Portfolio #14">
  <p:cSld name="Portfolio #14">
    <p:spTree>
      <p:nvGrpSpPr>
        <p:cNvPr id="1" name="Shape 559"/>
        <p:cNvGrpSpPr/>
        <p:nvPr/>
      </p:nvGrpSpPr>
      <p:grpSpPr>
        <a:xfrm>
          <a:off x="0" y="0"/>
          <a:ext cx="0" cy="0"/>
          <a:chOff x="0" y="0"/>
          <a:chExt cx="0" cy="0"/>
        </a:xfrm>
      </p:grpSpPr>
      <p:sp>
        <p:nvSpPr>
          <p:cNvPr id="560" name="Shape 560"/>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61" name="Shape 561"/>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62" name="Shape 562"/>
          <p:cNvSpPr>
            <a:spLocks noGrp="1"/>
          </p:cNvSpPr>
          <p:nvPr>
            <p:ph type="pic" idx="2"/>
          </p:nvPr>
        </p:nvSpPr>
        <p:spPr>
          <a:xfrm>
            <a:off x="1028700" y="2514599"/>
            <a:ext cx="5029200" cy="3275200"/>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63" name="Shape 563"/>
          <p:cNvSpPr>
            <a:spLocks noGrp="1"/>
          </p:cNvSpPr>
          <p:nvPr>
            <p:ph type="pic" idx="3"/>
          </p:nvPr>
        </p:nvSpPr>
        <p:spPr>
          <a:xfrm>
            <a:off x="6134100" y="2514599"/>
            <a:ext cx="5029200" cy="3275200"/>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36360984"/>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matchingName="Portfolio #15">
  <p:cSld name="Portfolio #15">
    <p:spTree>
      <p:nvGrpSpPr>
        <p:cNvPr id="1" name="Shape 564"/>
        <p:cNvGrpSpPr/>
        <p:nvPr/>
      </p:nvGrpSpPr>
      <p:grpSpPr>
        <a:xfrm>
          <a:off x="0" y="0"/>
          <a:ext cx="0" cy="0"/>
          <a:chOff x="0" y="0"/>
          <a:chExt cx="0" cy="0"/>
        </a:xfrm>
      </p:grpSpPr>
      <p:sp>
        <p:nvSpPr>
          <p:cNvPr id="565" name="Shape 565"/>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66" name="Shape 566"/>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67" name="Shape 567"/>
          <p:cNvSpPr/>
          <p:nvPr/>
        </p:nvSpPr>
        <p:spPr>
          <a:xfrm>
            <a:off x="8441365" y="3454400"/>
            <a:ext cx="2722000" cy="2717600"/>
          </a:xfrm>
          <a:prstGeom prst="rect">
            <a:avLst/>
          </a:prstGeom>
          <a:gradFill>
            <a:gsLst>
              <a:gs pos="0">
                <a:schemeClr val="accent4"/>
              </a:gs>
              <a:gs pos="100000">
                <a:schemeClr val="accent1"/>
              </a:gs>
            </a:gsLst>
            <a:lin ang="10800025" scaled="0"/>
          </a:gra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568" name="Shape 568"/>
          <p:cNvSpPr>
            <a:spLocks noGrp="1"/>
          </p:cNvSpPr>
          <p:nvPr>
            <p:ph type="pic" idx="2"/>
          </p:nvPr>
        </p:nvSpPr>
        <p:spPr>
          <a:xfrm>
            <a:off x="5659437" y="6857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69" name="Shape 569"/>
          <p:cNvSpPr>
            <a:spLocks noGrp="1"/>
          </p:cNvSpPr>
          <p:nvPr>
            <p:ph type="pic" idx="3"/>
          </p:nvPr>
        </p:nvSpPr>
        <p:spPr>
          <a:xfrm>
            <a:off x="7050087" y="6857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70" name="Shape 570"/>
          <p:cNvSpPr>
            <a:spLocks noGrp="1"/>
          </p:cNvSpPr>
          <p:nvPr>
            <p:ph type="pic" idx="4"/>
          </p:nvPr>
        </p:nvSpPr>
        <p:spPr>
          <a:xfrm>
            <a:off x="8440737" y="6857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71" name="Shape 571"/>
          <p:cNvSpPr>
            <a:spLocks noGrp="1"/>
          </p:cNvSpPr>
          <p:nvPr>
            <p:ph type="pic" idx="5"/>
          </p:nvPr>
        </p:nvSpPr>
        <p:spPr>
          <a:xfrm>
            <a:off x="9831387" y="6857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72" name="Shape 572"/>
          <p:cNvSpPr>
            <a:spLocks noGrp="1"/>
          </p:cNvSpPr>
          <p:nvPr>
            <p:ph type="pic" idx="6"/>
          </p:nvPr>
        </p:nvSpPr>
        <p:spPr>
          <a:xfrm>
            <a:off x="9831387" y="20700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73" name="Shape 573"/>
          <p:cNvSpPr>
            <a:spLocks noGrp="1"/>
          </p:cNvSpPr>
          <p:nvPr>
            <p:ph type="pic" idx="7"/>
          </p:nvPr>
        </p:nvSpPr>
        <p:spPr>
          <a:xfrm>
            <a:off x="8440737" y="20700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74" name="Shape 574"/>
          <p:cNvSpPr>
            <a:spLocks noGrp="1"/>
          </p:cNvSpPr>
          <p:nvPr>
            <p:ph type="pic" idx="8"/>
          </p:nvPr>
        </p:nvSpPr>
        <p:spPr>
          <a:xfrm>
            <a:off x="7050087" y="20700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75" name="Shape 575"/>
          <p:cNvSpPr>
            <a:spLocks noGrp="1"/>
          </p:cNvSpPr>
          <p:nvPr>
            <p:ph type="pic" idx="9"/>
          </p:nvPr>
        </p:nvSpPr>
        <p:spPr>
          <a:xfrm>
            <a:off x="5659437" y="20700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76" name="Shape 576"/>
          <p:cNvSpPr>
            <a:spLocks noGrp="1"/>
          </p:cNvSpPr>
          <p:nvPr>
            <p:ph type="pic" idx="13"/>
          </p:nvPr>
        </p:nvSpPr>
        <p:spPr>
          <a:xfrm>
            <a:off x="7050087" y="34543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77" name="Shape 577"/>
          <p:cNvSpPr>
            <a:spLocks noGrp="1"/>
          </p:cNvSpPr>
          <p:nvPr>
            <p:ph type="pic" idx="14"/>
          </p:nvPr>
        </p:nvSpPr>
        <p:spPr>
          <a:xfrm>
            <a:off x="5659437" y="34543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78" name="Shape 578"/>
          <p:cNvSpPr>
            <a:spLocks noGrp="1"/>
          </p:cNvSpPr>
          <p:nvPr>
            <p:ph type="pic" idx="15"/>
          </p:nvPr>
        </p:nvSpPr>
        <p:spPr>
          <a:xfrm>
            <a:off x="5659437" y="48386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79" name="Shape 579"/>
          <p:cNvSpPr>
            <a:spLocks noGrp="1"/>
          </p:cNvSpPr>
          <p:nvPr>
            <p:ph type="pic" idx="16"/>
          </p:nvPr>
        </p:nvSpPr>
        <p:spPr>
          <a:xfrm>
            <a:off x="7050087" y="4838699"/>
            <a:ext cx="1335200" cy="13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67875503"/>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matchingName="Portfolio #16">
  <p:cSld name="Portfolio #16">
    <p:spTree>
      <p:nvGrpSpPr>
        <p:cNvPr id="1" name="Shape 580"/>
        <p:cNvGrpSpPr/>
        <p:nvPr/>
      </p:nvGrpSpPr>
      <p:grpSpPr>
        <a:xfrm>
          <a:off x="0" y="0"/>
          <a:ext cx="0" cy="0"/>
          <a:chOff x="0" y="0"/>
          <a:chExt cx="0" cy="0"/>
        </a:xfrm>
      </p:grpSpPr>
      <p:sp>
        <p:nvSpPr>
          <p:cNvPr id="581" name="Shape 581"/>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82" name="Shape 582"/>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83" name="Shape 583"/>
          <p:cNvSpPr>
            <a:spLocks noGrp="1"/>
          </p:cNvSpPr>
          <p:nvPr>
            <p:ph type="pic" idx="2"/>
          </p:nvPr>
        </p:nvSpPr>
        <p:spPr>
          <a:xfrm>
            <a:off x="6096000" y="-1"/>
            <a:ext cx="6096000" cy="3382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84" name="Shape 584"/>
          <p:cNvSpPr>
            <a:spLocks noGrp="1"/>
          </p:cNvSpPr>
          <p:nvPr>
            <p:ph type="pic" idx="3"/>
          </p:nvPr>
        </p:nvSpPr>
        <p:spPr>
          <a:xfrm>
            <a:off x="6096000" y="3475037"/>
            <a:ext cx="6096000" cy="3382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24543259"/>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matchingName="Portfolio #17">
  <p:cSld name="Portfolio #17">
    <p:spTree>
      <p:nvGrpSpPr>
        <p:cNvPr id="1" name="Shape 585"/>
        <p:cNvGrpSpPr/>
        <p:nvPr/>
      </p:nvGrpSpPr>
      <p:grpSpPr>
        <a:xfrm>
          <a:off x="0" y="0"/>
          <a:ext cx="0" cy="0"/>
          <a:chOff x="0" y="0"/>
          <a:chExt cx="0" cy="0"/>
        </a:xfrm>
      </p:grpSpPr>
      <p:sp>
        <p:nvSpPr>
          <p:cNvPr id="586" name="Shape 586"/>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87" name="Shape 587"/>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88" name="Shape 588"/>
          <p:cNvSpPr>
            <a:spLocks noGrp="1"/>
          </p:cNvSpPr>
          <p:nvPr>
            <p:ph type="pic" idx="2"/>
          </p:nvPr>
        </p:nvSpPr>
        <p:spPr>
          <a:xfrm>
            <a:off x="1042879"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89" name="Shape 589"/>
          <p:cNvSpPr>
            <a:spLocks noGrp="1"/>
          </p:cNvSpPr>
          <p:nvPr>
            <p:ph type="pic" idx="3"/>
          </p:nvPr>
        </p:nvSpPr>
        <p:spPr>
          <a:xfrm>
            <a:off x="2804639"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90" name="Shape 590"/>
          <p:cNvSpPr>
            <a:spLocks noGrp="1"/>
          </p:cNvSpPr>
          <p:nvPr>
            <p:ph type="pic" idx="4"/>
          </p:nvPr>
        </p:nvSpPr>
        <p:spPr>
          <a:xfrm>
            <a:off x="7569193"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91" name="Shape 591"/>
          <p:cNvSpPr>
            <a:spLocks noGrp="1"/>
          </p:cNvSpPr>
          <p:nvPr>
            <p:ph type="pic" idx="5"/>
          </p:nvPr>
        </p:nvSpPr>
        <p:spPr>
          <a:xfrm>
            <a:off x="9330953"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66398590"/>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matchingName="Price Table">
  <p:cSld name="Price Table">
    <p:spTree>
      <p:nvGrpSpPr>
        <p:cNvPr id="1" name="Shape 592"/>
        <p:cNvGrpSpPr/>
        <p:nvPr/>
      </p:nvGrpSpPr>
      <p:grpSpPr>
        <a:xfrm>
          <a:off x="0" y="0"/>
          <a:ext cx="0" cy="0"/>
          <a:chOff x="0" y="0"/>
          <a:chExt cx="0" cy="0"/>
        </a:xfrm>
      </p:grpSpPr>
      <p:sp>
        <p:nvSpPr>
          <p:cNvPr id="593" name="Shape 593"/>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94" name="Shape 594"/>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95" name="Shape 595"/>
          <p:cNvSpPr/>
          <p:nvPr/>
        </p:nvSpPr>
        <p:spPr>
          <a:xfrm>
            <a:off x="1028700" y="2514600"/>
            <a:ext cx="2363200" cy="32768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596" name="Shape 596"/>
          <p:cNvSpPr/>
          <p:nvPr/>
        </p:nvSpPr>
        <p:spPr>
          <a:xfrm>
            <a:off x="3619205" y="2514600"/>
            <a:ext cx="2363200" cy="3276800"/>
          </a:xfrm>
          <a:prstGeom prst="rect">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597" name="Shape 597"/>
          <p:cNvSpPr/>
          <p:nvPr/>
        </p:nvSpPr>
        <p:spPr>
          <a:xfrm>
            <a:off x="8800215" y="2514600"/>
            <a:ext cx="2363200" cy="3276800"/>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598" name="Shape 598"/>
          <p:cNvSpPr/>
          <p:nvPr/>
        </p:nvSpPr>
        <p:spPr>
          <a:xfrm>
            <a:off x="6209711" y="2514600"/>
            <a:ext cx="2363200" cy="3276800"/>
          </a:xfrm>
          <a:prstGeom prst="rect">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599" name="Shape 599"/>
          <p:cNvSpPr>
            <a:spLocks noGrp="1"/>
          </p:cNvSpPr>
          <p:nvPr>
            <p:ph type="pic" idx="2"/>
          </p:nvPr>
        </p:nvSpPr>
        <p:spPr>
          <a:xfrm>
            <a:off x="1024639" y="2514600"/>
            <a:ext cx="2363200" cy="1344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00" name="Shape 600"/>
          <p:cNvSpPr>
            <a:spLocks noGrp="1"/>
          </p:cNvSpPr>
          <p:nvPr>
            <p:ph type="pic" idx="3"/>
          </p:nvPr>
        </p:nvSpPr>
        <p:spPr>
          <a:xfrm>
            <a:off x="3619057" y="2514600"/>
            <a:ext cx="2363200" cy="1344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01" name="Shape 601"/>
          <p:cNvSpPr>
            <a:spLocks noGrp="1"/>
          </p:cNvSpPr>
          <p:nvPr>
            <p:ph type="pic" idx="4"/>
          </p:nvPr>
        </p:nvSpPr>
        <p:spPr>
          <a:xfrm>
            <a:off x="6206239" y="2514599"/>
            <a:ext cx="2363200" cy="1344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02" name="Shape 602"/>
          <p:cNvSpPr>
            <a:spLocks noGrp="1"/>
          </p:cNvSpPr>
          <p:nvPr>
            <p:ph type="pic" idx="5"/>
          </p:nvPr>
        </p:nvSpPr>
        <p:spPr>
          <a:xfrm>
            <a:off x="8800215" y="2514599"/>
            <a:ext cx="2363200" cy="1344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43508184"/>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matchingName="Portfolio #18">
  <p:cSld name="Portfolio #18">
    <p:spTree>
      <p:nvGrpSpPr>
        <p:cNvPr id="1" name="Shape 603"/>
        <p:cNvGrpSpPr/>
        <p:nvPr/>
      </p:nvGrpSpPr>
      <p:grpSpPr>
        <a:xfrm>
          <a:off x="0" y="0"/>
          <a:ext cx="0" cy="0"/>
          <a:chOff x="0" y="0"/>
          <a:chExt cx="0" cy="0"/>
        </a:xfrm>
      </p:grpSpPr>
      <p:sp>
        <p:nvSpPr>
          <p:cNvPr id="604" name="Shape 604"/>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05" name="Shape 605"/>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06" name="Shape 606"/>
          <p:cNvSpPr>
            <a:spLocks noGrp="1"/>
          </p:cNvSpPr>
          <p:nvPr>
            <p:ph type="pic" idx="2"/>
          </p:nvPr>
        </p:nvSpPr>
        <p:spPr>
          <a:xfrm>
            <a:off x="1028699" y="701675"/>
            <a:ext cx="4151200" cy="1619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07" name="Shape 607"/>
          <p:cNvSpPr>
            <a:spLocks noGrp="1"/>
          </p:cNvSpPr>
          <p:nvPr>
            <p:ph type="pic" idx="3"/>
          </p:nvPr>
        </p:nvSpPr>
        <p:spPr>
          <a:xfrm>
            <a:off x="1028699" y="2438400"/>
            <a:ext cx="4151200" cy="1619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08" name="Shape 608"/>
          <p:cNvSpPr>
            <a:spLocks noGrp="1"/>
          </p:cNvSpPr>
          <p:nvPr>
            <p:ph type="pic" idx="4"/>
          </p:nvPr>
        </p:nvSpPr>
        <p:spPr>
          <a:xfrm>
            <a:off x="1028697" y="4175125"/>
            <a:ext cx="4151200" cy="1619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82941349"/>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matchingName="Portfolio #19">
  <p:cSld name="Portfolio #19">
    <p:spTree>
      <p:nvGrpSpPr>
        <p:cNvPr id="1" name="Shape 609"/>
        <p:cNvGrpSpPr/>
        <p:nvPr/>
      </p:nvGrpSpPr>
      <p:grpSpPr>
        <a:xfrm>
          <a:off x="0" y="0"/>
          <a:ext cx="0" cy="0"/>
          <a:chOff x="0" y="0"/>
          <a:chExt cx="0" cy="0"/>
        </a:xfrm>
      </p:grpSpPr>
      <p:sp>
        <p:nvSpPr>
          <p:cNvPr id="610" name="Shape 610"/>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11" name="Shape 611"/>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12" name="Shape 612"/>
          <p:cNvSpPr>
            <a:spLocks noGrp="1"/>
          </p:cNvSpPr>
          <p:nvPr>
            <p:ph type="pic" idx="2"/>
          </p:nvPr>
        </p:nvSpPr>
        <p:spPr>
          <a:xfrm>
            <a:off x="6096000" y="685799"/>
            <a:ext cx="5067200" cy="1800400"/>
          </a:xfrm>
          <a:prstGeom prst="roundRect">
            <a:avLst>
              <a:gd name="adj" fmla="val 303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13" name="Shape 613"/>
          <p:cNvSpPr>
            <a:spLocks noGrp="1"/>
          </p:cNvSpPr>
          <p:nvPr>
            <p:ph type="pic" idx="3"/>
          </p:nvPr>
        </p:nvSpPr>
        <p:spPr>
          <a:xfrm>
            <a:off x="8648700" y="2514600"/>
            <a:ext cx="2514400" cy="1832000"/>
          </a:xfrm>
          <a:prstGeom prst="roundRect">
            <a:avLst>
              <a:gd name="adj" fmla="val 303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14" name="Shape 614"/>
          <p:cNvSpPr/>
          <p:nvPr/>
        </p:nvSpPr>
        <p:spPr>
          <a:xfrm>
            <a:off x="6095999" y="2514600"/>
            <a:ext cx="2514400" cy="3276800"/>
          </a:xfrm>
          <a:prstGeom prst="roundRect">
            <a:avLst>
              <a:gd name="adj" fmla="val 1919"/>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615" name="Shape 615"/>
          <p:cNvSpPr/>
          <p:nvPr/>
        </p:nvSpPr>
        <p:spPr>
          <a:xfrm>
            <a:off x="8648700" y="4380609"/>
            <a:ext cx="2514400" cy="1410400"/>
          </a:xfrm>
          <a:prstGeom prst="roundRect">
            <a:avLst>
              <a:gd name="adj" fmla="val 1919"/>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Tree>
    <p:extLst>
      <p:ext uri="{BB962C8B-B14F-4D97-AF65-F5344CB8AC3E}">
        <p14:creationId xmlns:p14="http://schemas.microsoft.com/office/powerpoint/2010/main" val="480555784"/>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matchingName="Portfolio #20">
  <p:cSld name="Portfolio #20">
    <p:spTree>
      <p:nvGrpSpPr>
        <p:cNvPr id="1" name="Shape 616"/>
        <p:cNvGrpSpPr/>
        <p:nvPr/>
      </p:nvGrpSpPr>
      <p:grpSpPr>
        <a:xfrm>
          <a:off x="0" y="0"/>
          <a:ext cx="0" cy="0"/>
          <a:chOff x="0" y="0"/>
          <a:chExt cx="0" cy="0"/>
        </a:xfrm>
      </p:grpSpPr>
      <p:sp>
        <p:nvSpPr>
          <p:cNvPr id="617" name="Shape 617"/>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18" name="Shape 618"/>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19" name="Shape 619"/>
          <p:cNvSpPr/>
          <p:nvPr/>
        </p:nvSpPr>
        <p:spPr>
          <a:xfrm>
            <a:off x="7006856" y="3455579"/>
            <a:ext cx="2647600" cy="2335600"/>
          </a:xfrm>
          <a:prstGeom prst="roundRect">
            <a:avLst>
              <a:gd name="adj" fmla="val 1047"/>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620" name="Shape 620"/>
          <p:cNvSpPr/>
          <p:nvPr/>
        </p:nvSpPr>
        <p:spPr>
          <a:xfrm>
            <a:off x="9686257" y="3455579"/>
            <a:ext cx="1477200" cy="2335600"/>
          </a:xfrm>
          <a:prstGeom prst="roundRect">
            <a:avLst>
              <a:gd name="adj" fmla="val 1047"/>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621" name="Shape 621"/>
          <p:cNvSpPr>
            <a:spLocks noGrp="1"/>
          </p:cNvSpPr>
          <p:nvPr>
            <p:ph type="pic" idx="2"/>
          </p:nvPr>
        </p:nvSpPr>
        <p:spPr>
          <a:xfrm>
            <a:off x="7006856" y="701675"/>
            <a:ext cx="4156400" cy="2727200"/>
          </a:xfrm>
          <a:prstGeom prst="roundRect">
            <a:avLst>
              <a:gd name="adj" fmla="val 226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6904862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matchingName="Dashboard #1">
  <p:cSld name="Dashboard #1">
    <p:spTree>
      <p:nvGrpSpPr>
        <p:cNvPr id="1" name="Shape 622"/>
        <p:cNvGrpSpPr/>
        <p:nvPr/>
      </p:nvGrpSpPr>
      <p:grpSpPr>
        <a:xfrm>
          <a:off x="0" y="0"/>
          <a:ext cx="0" cy="0"/>
          <a:chOff x="0" y="0"/>
          <a:chExt cx="0" cy="0"/>
        </a:xfrm>
      </p:grpSpPr>
      <p:sp>
        <p:nvSpPr>
          <p:cNvPr id="623" name="Shape 623"/>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24" name="Shape 624"/>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25" name="Shape 625"/>
          <p:cNvSpPr>
            <a:spLocks noGrp="1"/>
          </p:cNvSpPr>
          <p:nvPr>
            <p:ph type="pic" idx="2"/>
          </p:nvPr>
        </p:nvSpPr>
        <p:spPr>
          <a:xfrm>
            <a:off x="6178551" y="685800"/>
            <a:ext cx="3100400" cy="3676800"/>
          </a:xfrm>
          <a:prstGeom prst="roundRect">
            <a:avLst>
              <a:gd name="adj" fmla="val 134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26" name="Shape 626"/>
          <p:cNvSpPr>
            <a:spLocks noGrp="1"/>
          </p:cNvSpPr>
          <p:nvPr>
            <p:ph type="pic" idx="3"/>
          </p:nvPr>
        </p:nvSpPr>
        <p:spPr>
          <a:xfrm>
            <a:off x="1793875" y="685800"/>
            <a:ext cx="4297200" cy="2743200"/>
          </a:xfrm>
          <a:prstGeom prst="roundRect">
            <a:avLst>
              <a:gd name="adj" fmla="val 1887"/>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27" name="Shape 627"/>
          <p:cNvSpPr>
            <a:spLocks noGrp="1"/>
          </p:cNvSpPr>
          <p:nvPr>
            <p:ph type="pic" idx="4"/>
          </p:nvPr>
        </p:nvSpPr>
        <p:spPr>
          <a:xfrm>
            <a:off x="1028700" y="3496441"/>
            <a:ext cx="3236800" cy="2296400"/>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14005586"/>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matchingName="Dashboard #2">
  <p:cSld name="Dashboard #2">
    <p:spTree>
      <p:nvGrpSpPr>
        <p:cNvPr id="1" name="Shape 628"/>
        <p:cNvGrpSpPr/>
        <p:nvPr/>
      </p:nvGrpSpPr>
      <p:grpSpPr>
        <a:xfrm>
          <a:off x="0" y="0"/>
          <a:ext cx="0" cy="0"/>
          <a:chOff x="0" y="0"/>
          <a:chExt cx="0" cy="0"/>
        </a:xfrm>
      </p:grpSpPr>
      <p:sp>
        <p:nvSpPr>
          <p:cNvPr id="629" name="Shape 629"/>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30" name="Shape 630"/>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31" name="Shape 631"/>
          <p:cNvSpPr>
            <a:spLocks noGrp="1"/>
          </p:cNvSpPr>
          <p:nvPr>
            <p:ph type="pic" idx="2"/>
          </p:nvPr>
        </p:nvSpPr>
        <p:spPr>
          <a:xfrm>
            <a:off x="1038225" y="3498851"/>
            <a:ext cx="3236800" cy="2668400"/>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32" name="Shape 632"/>
          <p:cNvSpPr>
            <a:spLocks noGrp="1"/>
          </p:cNvSpPr>
          <p:nvPr>
            <p:ph type="pic" idx="3"/>
          </p:nvPr>
        </p:nvSpPr>
        <p:spPr>
          <a:xfrm>
            <a:off x="6162675" y="682625"/>
            <a:ext cx="2360800" cy="2743200"/>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33" name="Shape 633"/>
          <p:cNvSpPr>
            <a:spLocks noGrp="1"/>
          </p:cNvSpPr>
          <p:nvPr>
            <p:ph type="pic" idx="4"/>
          </p:nvPr>
        </p:nvSpPr>
        <p:spPr>
          <a:xfrm>
            <a:off x="8597900" y="3498851"/>
            <a:ext cx="2570000" cy="2668400"/>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072896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Team Work #1">
  <p:cSld name="Team Work #1">
    <p:spTree>
      <p:nvGrpSpPr>
        <p:cNvPr id="1" name="Shape 74"/>
        <p:cNvGrpSpPr/>
        <p:nvPr/>
      </p:nvGrpSpPr>
      <p:grpSpPr>
        <a:xfrm>
          <a:off x="0" y="0"/>
          <a:ext cx="0" cy="0"/>
          <a:chOff x="0" y="0"/>
          <a:chExt cx="0" cy="0"/>
        </a:xfrm>
      </p:grpSpPr>
      <p:sp>
        <p:nvSpPr>
          <p:cNvPr id="75" name="Shape 7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76" name="Shape 7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77" name="Shape 77"/>
          <p:cNvSpPr/>
          <p:nvPr/>
        </p:nvSpPr>
        <p:spPr>
          <a:xfrm>
            <a:off x="8693889" y="3429000"/>
            <a:ext cx="2469412" cy="2362200"/>
          </a:xfrm>
          <a:prstGeom prst="rect">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78" name="Shape 78"/>
          <p:cNvSpPr/>
          <p:nvPr/>
        </p:nvSpPr>
        <p:spPr>
          <a:xfrm>
            <a:off x="3583763" y="3429000"/>
            <a:ext cx="2469412" cy="23622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79" name="Shape 79"/>
          <p:cNvSpPr>
            <a:spLocks noGrp="1"/>
          </p:cNvSpPr>
          <p:nvPr>
            <p:ph type="pic" idx="2"/>
          </p:nvPr>
        </p:nvSpPr>
        <p:spPr>
          <a:xfrm>
            <a:off x="1028700" y="3429000"/>
            <a:ext cx="2468880" cy="23591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80" name="Shape 80"/>
          <p:cNvSpPr>
            <a:spLocks noGrp="1"/>
          </p:cNvSpPr>
          <p:nvPr>
            <p:ph type="pic" idx="3"/>
          </p:nvPr>
        </p:nvSpPr>
        <p:spPr>
          <a:xfrm>
            <a:off x="6138863" y="3429000"/>
            <a:ext cx="2468880" cy="23591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23402187"/>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matchingName="Right Image">
  <p:cSld name="Right Image">
    <p:spTree>
      <p:nvGrpSpPr>
        <p:cNvPr id="1" name="Shape 634"/>
        <p:cNvGrpSpPr/>
        <p:nvPr/>
      </p:nvGrpSpPr>
      <p:grpSpPr>
        <a:xfrm>
          <a:off x="0" y="0"/>
          <a:ext cx="0" cy="0"/>
          <a:chOff x="0" y="0"/>
          <a:chExt cx="0" cy="0"/>
        </a:xfrm>
      </p:grpSpPr>
      <p:sp>
        <p:nvSpPr>
          <p:cNvPr id="635" name="Shape 635"/>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36" name="Shape 636"/>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37" name="Shape 637"/>
          <p:cNvSpPr>
            <a:spLocks noGrp="1"/>
          </p:cNvSpPr>
          <p:nvPr>
            <p:ph type="pic" idx="2"/>
          </p:nvPr>
        </p:nvSpPr>
        <p:spPr>
          <a:xfrm>
            <a:off x="7004051" y="0"/>
            <a:ext cx="5188000"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8305056"/>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matchingName="Chart Image">
  <p:cSld name="Chart Image">
    <p:spTree>
      <p:nvGrpSpPr>
        <p:cNvPr id="1" name="Shape 638"/>
        <p:cNvGrpSpPr/>
        <p:nvPr/>
      </p:nvGrpSpPr>
      <p:grpSpPr>
        <a:xfrm>
          <a:off x="0" y="0"/>
          <a:ext cx="0" cy="0"/>
          <a:chOff x="0" y="0"/>
          <a:chExt cx="0" cy="0"/>
        </a:xfrm>
      </p:grpSpPr>
      <p:sp>
        <p:nvSpPr>
          <p:cNvPr id="639" name="Shape 639"/>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40" name="Shape 640"/>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41" name="Shape 641"/>
          <p:cNvSpPr>
            <a:spLocks noGrp="1"/>
          </p:cNvSpPr>
          <p:nvPr>
            <p:ph type="pic" idx="2"/>
          </p:nvPr>
        </p:nvSpPr>
        <p:spPr>
          <a:xfrm>
            <a:off x="1031495" y="4664076"/>
            <a:ext cx="1134000" cy="11340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42" name="Shape 642"/>
          <p:cNvSpPr>
            <a:spLocks noGrp="1"/>
          </p:cNvSpPr>
          <p:nvPr>
            <p:ph type="pic" idx="3"/>
          </p:nvPr>
        </p:nvSpPr>
        <p:spPr>
          <a:xfrm>
            <a:off x="4589201" y="4664076"/>
            <a:ext cx="1134000" cy="11340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6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45269800"/>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matchingName="Testiminiolas">
  <p:cSld name="Testiminiolas">
    <p:spTree>
      <p:nvGrpSpPr>
        <p:cNvPr id="1" name="Shape 643"/>
        <p:cNvGrpSpPr/>
        <p:nvPr/>
      </p:nvGrpSpPr>
      <p:grpSpPr>
        <a:xfrm>
          <a:off x="0" y="0"/>
          <a:ext cx="0" cy="0"/>
          <a:chOff x="0" y="0"/>
          <a:chExt cx="0" cy="0"/>
        </a:xfrm>
      </p:grpSpPr>
      <p:sp>
        <p:nvSpPr>
          <p:cNvPr id="644" name="Shape 644"/>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45" name="Shape 645"/>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46" name="Shape 646"/>
          <p:cNvSpPr>
            <a:spLocks noGrp="1"/>
          </p:cNvSpPr>
          <p:nvPr>
            <p:ph type="pic" idx="2"/>
          </p:nvPr>
        </p:nvSpPr>
        <p:spPr>
          <a:xfrm>
            <a:off x="1028700" y="685800"/>
            <a:ext cx="101348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48193412"/>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matchingName="Mock Up #1">
  <p:cSld name="Mock Up #1">
    <p:spTree>
      <p:nvGrpSpPr>
        <p:cNvPr id="1" name="Shape 647"/>
        <p:cNvGrpSpPr/>
        <p:nvPr/>
      </p:nvGrpSpPr>
      <p:grpSpPr>
        <a:xfrm>
          <a:off x="0" y="0"/>
          <a:ext cx="0" cy="0"/>
          <a:chOff x="0" y="0"/>
          <a:chExt cx="0" cy="0"/>
        </a:xfrm>
      </p:grpSpPr>
      <p:sp>
        <p:nvSpPr>
          <p:cNvPr id="648" name="Shape 648"/>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49" name="Shape 649"/>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50" name="Shape 650"/>
          <p:cNvSpPr>
            <a:spLocks noGrp="1"/>
          </p:cNvSpPr>
          <p:nvPr>
            <p:ph type="pic" idx="2"/>
          </p:nvPr>
        </p:nvSpPr>
        <p:spPr>
          <a:xfrm>
            <a:off x="8674247" y="2339975"/>
            <a:ext cx="2362400" cy="3135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51" name="Shape 651"/>
          <p:cNvSpPr>
            <a:spLocks noGrp="1"/>
          </p:cNvSpPr>
          <p:nvPr>
            <p:ph type="pic" idx="3"/>
          </p:nvPr>
        </p:nvSpPr>
        <p:spPr>
          <a:xfrm>
            <a:off x="5985021" y="3306763"/>
            <a:ext cx="3170400" cy="2360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12108731"/>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matchingName="Mock Up #2">
  <p:cSld name="Mock Up #2">
    <p:spTree>
      <p:nvGrpSpPr>
        <p:cNvPr id="1" name="Shape 652"/>
        <p:cNvGrpSpPr/>
        <p:nvPr/>
      </p:nvGrpSpPr>
      <p:grpSpPr>
        <a:xfrm>
          <a:off x="0" y="0"/>
          <a:ext cx="0" cy="0"/>
          <a:chOff x="0" y="0"/>
          <a:chExt cx="0" cy="0"/>
        </a:xfrm>
      </p:grpSpPr>
      <p:sp>
        <p:nvSpPr>
          <p:cNvPr id="653" name="Shape 653"/>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54" name="Shape 654"/>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55" name="Shape 655"/>
          <p:cNvSpPr>
            <a:spLocks noGrp="1"/>
          </p:cNvSpPr>
          <p:nvPr>
            <p:ph type="pic" idx="2"/>
          </p:nvPr>
        </p:nvSpPr>
        <p:spPr>
          <a:xfrm>
            <a:off x="1152524" y="2681288"/>
            <a:ext cx="4943600" cy="3110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42798796"/>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matchingName="Mock Up #3">
  <p:cSld name="Mock Up #3">
    <p:spTree>
      <p:nvGrpSpPr>
        <p:cNvPr id="1" name="Shape 656"/>
        <p:cNvGrpSpPr/>
        <p:nvPr/>
      </p:nvGrpSpPr>
      <p:grpSpPr>
        <a:xfrm>
          <a:off x="0" y="0"/>
          <a:ext cx="0" cy="0"/>
          <a:chOff x="0" y="0"/>
          <a:chExt cx="0" cy="0"/>
        </a:xfrm>
      </p:grpSpPr>
      <p:sp>
        <p:nvSpPr>
          <p:cNvPr id="657" name="Shape 657"/>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58" name="Shape 658"/>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59" name="Shape 659"/>
          <p:cNvSpPr>
            <a:spLocks noGrp="1"/>
          </p:cNvSpPr>
          <p:nvPr>
            <p:ph type="pic" idx="2"/>
          </p:nvPr>
        </p:nvSpPr>
        <p:spPr>
          <a:xfrm>
            <a:off x="6816725" y="2211388"/>
            <a:ext cx="4208400" cy="2541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094938"/>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matchingName="Mock Up #4">
  <p:cSld name="Mock Up #4">
    <p:spTree>
      <p:nvGrpSpPr>
        <p:cNvPr id="1" name="Shape 660"/>
        <p:cNvGrpSpPr/>
        <p:nvPr/>
      </p:nvGrpSpPr>
      <p:grpSpPr>
        <a:xfrm>
          <a:off x="0" y="0"/>
          <a:ext cx="0" cy="0"/>
          <a:chOff x="0" y="0"/>
          <a:chExt cx="0" cy="0"/>
        </a:xfrm>
      </p:grpSpPr>
      <p:sp>
        <p:nvSpPr>
          <p:cNvPr id="661" name="Shape 661"/>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62" name="Shape 662"/>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63" name="Shape 663"/>
          <p:cNvSpPr>
            <a:spLocks noGrp="1"/>
          </p:cNvSpPr>
          <p:nvPr>
            <p:ph type="pic" idx="2"/>
          </p:nvPr>
        </p:nvSpPr>
        <p:spPr>
          <a:xfrm>
            <a:off x="6861175" y="2692400"/>
            <a:ext cx="3910000" cy="2952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08213427"/>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matchingName="Mock Up #5">
  <p:cSld name="Mock Up #5">
    <p:spTree>
      <p:nvGrpSpPr>
        <p:cNvPr id="1" name="Shape 664"/>
        <p:cNvGrpSpPr/>
        <p:nvPr/>
      </p:nvGrpSpPr>
      <p:grpSpPr>
        <a:xfrm>
          <a:off x="0" y="0"/>
          <a:ext cx="0" cy="0"/>
          <a:chOff x="0" y="0"/>
          <a:chExt cx="0" cy="0"/>
        </a:xfrm>
      </p:grpSpPr>
      <p:sp>
        <p:nvSpPr>
          <p:cNvPr id="665" name="Shape 665"/>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66" name="Shape 666"/>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67" name="Shape 667"/>
          <p:cNvSpPr>
            <a:spLocks noGrp="1"/>
          </p:cNvSpPr>
          <p:nvPr>
            <p:ph type="pic" idx="2"/>
          </p:nvPr>
        </p:nvSpPr>
        <p:spPr>
          <a:xfrm>
            <a:off x="5487988" y="863600"/>
            <a:ext cx="4942000" cy="3132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68" name="Shape 668"/>
          <p:cNvSpPr>
            <a:spLocks noGrp="1"/>
          </p:cNvSpPr>
          <p:nvPr>
            <p:ph type="pic" idx="3"/>
          </p:nvPr>
        </p:nvSpPr>
        <p:spPr>
          <a:xfrm>
            <a:off x="8796339" y="2471739"/>
            <a:ext cx="2346400" cy="30256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20399795"/>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matchingName="Mock Up #6">
  <p:cSld name="Mock Up #6">
    <p:spTree>
      <p:nvGrpSpPr>
        <p:cNvPr id="1" name="Shape 669"/>
        <p:cNvGrpSpPr/>
        <p:nvPr/>
      </p:nvGrpSpPr>
      <p:grpSpPr>
        <a:xfrm>
          <a:off x="0" y="0"/>
          <a:ext cx="0" cy="0"/>
          <a:chOff x="0" y="0"/>
          <a:chExt cx="0" cy="0"/>
        </a:xfrm>
      </p:grpSpPr>
      <p:sp>
        <p:nvSpPr>
          <p:cNvPr id="670" name="Shape 670"/>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71" name="Shape 671"/>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72" name="Shape 672"/>
          <p:cNvSpPr>
            <a:spLocks noGrp="1"/>
          </p:cNvSpPr>
          <p:nvPr>
            <p:ph type="pic" idx="2"/>
          </p:nvPr>
        </p:nvSpPr>
        <p:spPr>
          <a:xfrm>
            <a:off x="6711951" y="2181225"/>
            <a:ext cx="4281600" cy="2586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54571593"/>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matchingName="Mock Up #7">
  <p:cSld name="Mock Up #7">
    <p:spTree>
      <p:nvGrpSpPr>
        <p:cNvPr id="1" name="Shape 673"/>
        <p:cNvGrpSpPr/>
        <p:nvPr/>
      </p:nvGrpSpPr>
      <p:grpSpPr>
        <a:xfrm>
          <a:off x="0" y="0"/>
          <a:ext cx="0" cy="0"/>
          <a:chOff x="0" y="0"/>
          <a:chExt cx="0" cy="0"/>
        </a:xfrm>
      </p:grpSpPr>
      <p:sp>
        <p:nvSpPr>
          <p:cNvPr id="674" name="Shape 674"/>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75" name="Shape 675"/>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76" name="Shape 676"/>
          <p:cNvSpPr>
            <a:spLocks noGrp="1"/>
          </p:cNvSpPr>
          <p:nvPr>
            <p:ph type="pic" idx="2"/>
          </p:nvPr>
        </p:nvSpPr>
        <p:spPr>
          <a:xfrm>
            <a:off x="5429251" y="2217739"/>
            <a:ext cx="5106800" cy="3194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77" name="Shape 677"/>
          <p:cNvSpPr>
            <a:spLocks noGrp="1"/>
          </p:cNvSpPr>
          <p:nvPr>
            <p:ph type="pic" idx="3"/>
          </p:nvPr>
        </p:nvSpPr>
        <p:spPr>
          <a:xfrm>
            <a:off x="4273551" y="3171825"/>
            <a:ext cx="1854400" cy="2438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46669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DE0EDDA-664F-42AB-AACD-21DF63DF9EFD}"/>
              </a:ext>
            </a:extLst>
          </p:cNvPr>
          <p:cNvSpPr>
            <a:spLocks noGrp="1"/>
          </p:cNvSpPr>
          <p:nvPr>
            <p:ph type="dt" sz="half" idx="10"/>
          </p:nvPr>
        </p:nvSpPr>
        <p:spPr/>
        <p:txBody>
          <a:bodyPr/>
          <a:lstStyle/>
          <a:p>
            <a:endParaRPr lang="it-IT"/>
          </a:p>
        </p:txBody>
      </p:sp>
      <p:sp>
        <p:nvSpPr>
          <p:cNvPr id="3" name="Segnaposto piè di pagina 2">
            <a:extLst>
              <a:ext uri="{FF2B5EF4-FFF2-40B4-BE49-F238E27FC236}">
                <a16:creationId xmlns:a16="http://schemas.microsoft.com/office/drawing/2014/main" id="{EBA6D48B-613E-4610-9FBD-662333E586BD}"/>
              </a:ext>
            </a:extLst>
          </p:cNvPr>
          <p:cNvSpPr>
            <a:spLocks noGrp="1"/>
          </p:cNvSpPr>
          <p:nvPr>
            <p:ph type="ftr" sz="quarter" idx="11"/>
          </p:nvPr>
        </p:nvSpPr>
        <p:spPr/>
        <p:txBody>
          <a:bodyPr/>
          <a:lstStyle/>
          <a:p>
            <a:r>
              <a:rPr lang="it-IT"/>
              <a:t>EvoCinema</a:t>
            </a:r>
          </a:p>
        </p:txBody>
      </p:sp>
      <p:sp>
        <p:nvSpPr>
          <p:cNvPr id="4" name="Segnaposto numero diapositiva 3">
            <a:extLst>
              <a:ext uri="{FF2B5EF4-FFF2-40B4-BE49-F238E27FC236}">
                <a16:creationId xmlns:a16="http://schemas.microsoft.com/office/drawing/2014/main" id="{50BCC278-5EBD-403D-92EE-5185A74CDF95}"/>
              </a:ext>
            </a:extLst>
          </p:cNvPr>
          <p:cNvSpPr>
            <a:spLocks noGrp="1"/>
          </p:cNvSpPr>
          <p:nvPr>
            <p:ph type="sldNum" sz="quarter" idx="12"/>
          </p:nvPr>
        </p:nvSpPr>
        <p:spPr/>
        <p:txBody>
          <a:bodyPr/>
          <a:lstStyle/>
          <a:p>
            <a:fld id="{983C3C40-2F46-4955-94D0-9F6FA11ECEE0}" type="slidenum">
              <a:rPr lang="it-IT" smtClean="0"/>
              <a:t>‹N›</a:t>
            </a:fld>
            <a:endParaRPr lang="it-IT"/>
          </a:p>
        </p:txBody>
      </p:sp>
    </p:spTree>
    <p:extLst>
      <p:ext uri="{BB962C8B-B14F-4D97-AF65-F5344CB8AC3E}">
        <p14:creationId xmlns:p14="http://schemas.microsoft.com/office/powerpoint/2010/main" val="20769608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Single Image #2">
  <p:cSld name="Single Image #2">
    <p:spTree>
      <p:nvGrpSpPr>
        <p:cNvPr id="1" name="Shape 81"/>
        <p:cNvGrpSpPr/>
        <p:nvPr/>
      </p:nvGrpSpPr>
      <p:grpSpPr>
        <a:xfrm>
          <a:off x="0" y="0"/>
          <a:ext cx="0" cy="0"/>
          <a:chOff x="0" y="0"/>
          <a:chExt cx="0" cy="0"/>
        </a:xfrm>
      </p:grpSpPr>
      <p:sp>
        <p:nvSpPr>
          <p:cNvPr id="82" name="Shape 8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83" name="Shape 8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84" name="Shape 84"/>
          <p:cNvSpPr>
            <a:spLocks noGrp="1"/>
          </p:cNvSpPr>
          <p:nvPr>
            <p:ph type="pic" idx="2"/>
          </p:nvPr>
        </p:nvSpPr>
        <p:spPr>
          <a:xfrm>
            <a:off x="6096001" y="3994151"/>
            <a:ext cx="5060951" cy="1797051"/>
          </a:xfrm>
          <a:prstGeom prst="roundRect">
            <a:avLst>
              <a:gd name="adj" fmla="val 2630"/>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97935788"/>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matchingName="Mock Up #8">
  <p:cSld name="Mock Up #8">
    <p:spTree>
      <p:nvGrpSpPr>
        <p:cNvPr id="1" name="Shape 678"/>
        <p:cNvGrpSpPr/>
        <p:nvPr/>
      </p:nvGrpSpPr>
      <p:grpSpPr>
        <a:xfrm>
          <a:off x="0" y="0"/>
          <a:ext cx="0" cy="0"/>
          <a:chOff x="0" y="0"/>
          <a:chExt cx="0" cy="0"/>
        </a:xfrm>
      </p:grpSpPr>
      <p:sp>
        <p:nvSpPr>
          <p:cNvPr id="679" name="Shape 679"/>
          <p:cNvSpPr/>
          <p:nvPr/>
        </p:nvSpPr>
        <p:spPr>
          <a:xfrm>
            <a:off x="0" y="2997819"/>
            <a:ext cx="12192000" cy="3860000"/>
          </a:xfrm>
          <a:prstGeom prst="rect">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rgbClr val="F4F5FC"/>
              </a:solidFill>
              <a:latin typeface="Calibri"/>
              <a:ea typeface="Calibri"/>
              <a:cs typeface="Calibri"/>
              <a:sym typeface="Calibri"/>
            </a:endParaRPr>
          </a:p>
        </p:txBody>
      </p:sp>
      <p:sp>
        <p:nvSpPr>
          <p:cNvPr id="680" name="Shape 680"/>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81" name="Shape 681"/>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82" name="Shape 682"/>
          <p:cNvSpPr>
            <a:spLocks noGrp="1"/>
          </p:cNvSpPr>
          <p:nvPr>
            <p:ph type="pic" idx="2"/>
          </p:nvPr>
        </p:nvSpPr>
        <p:spPr>
          <a:xfrm>
            <a:off x="1457324" y="1338335"/>
            <a:ext cx="4443600" cy="3338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83" name="Shape 683"/>
          <p:cNvSpPr>
            <a:spLocks noGrp="1"/>
          </p:cNvSpPr>
          <p:nvPr>
            <p:ph type="pic" idx="3"/>
          </p:nvPr>
        </p:nvSpPr>
        <p:spPr>
          <a:xfrm>
            <a:off x="4410073" y="2976563"/>
            <a:ext cx="1363600" cy="2514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12791852"/>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matchingName="Mock Up #9">
  <p:cSld name="Mock Up #9">
    <p:spTree>
      <p:nvGrpSpPr>
        <p:cNvPr id="1" name="Shape 684"/>
        <p:cNvGrpSpPr/>
        <p:nvPr/>
      </p:nvGrpSpPr>
      <p:grpSpPr>
        <a:xfrm>
          <a:off x="0" y="0"/>
          <a:ext cx="0" cy="0"/>
          <a:chOff x="0" y="0"/>
          <a:chExt cx="0" cy="0"/>
        </a:xfrm>
      </p:grpSpPr>
      <p:sp>
        <p:nvSpPr>
          <p:cNvPr id="685" name="Shape 685"/>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86" name="Shape 686"/>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87" name="Shape 687"/>
          <p:cNvSpPr>
            <a:spLocks noGrp="1"/>
          </p:cNvSpPr>
          <p:nvPr>
            <p:ph type="pic" idx="2"/>
          </p:nvPr>
        </p:nvSpPr>
        <p:spPr>
          <a:xfrm>
            <a:off x="1174751" y="2644775"/>
            <a:ext cx="3736800" cy="227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64209827"/>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matchingName="Mock Up #10">
  <p:cSld name="Mock Up #10">
    <p:spTree>
      <p:nvGrpSpPr>
        <p:cNvPr id="1" name="Shape 688"/>
        <p:cNvGrpSpPr/>
        <p:nvPr/>
      </p:nvGrpSpPr>
      <p:grpSpPr>
        <a:xfrm>
          <a:off x="0" y="0"/>
          <a:ext cx="0" cy="0"/>
          <a:chOff x="0" y="0"/>
          <a:chExt cx="0" cy="0"/>
        </a:xfrm>
      </p:grpSpPr>
      <p:sp>
        <p:nvSpPr>
          <p:cNvPr id="689" name="Shape 689"/>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90" name="Shape 690"/>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91" name="Shape 691"/>
          <p:cNvSpPr>
            <a:spLocks noGrp="1"/>
          </p:cNvSpPr>
          <p:nvPr>
            <p:ph type="pic" idx="2"/>
          </p:nvPr>
        </p:nvSpPr>
        <p:spPr>
          <a:xfrm>
            <a:off x="5081588" y="2809875"/>
            <a:ext cx="2041600" cy="267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48201747"/>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matchingName="Contact Us">
  <p:cSld name="Contact Us">
    <p:spTree>
      <p:nvGrpSpPr>
        <p:cNvPr id="1" name="Shape 692"/>
        <p:cNvGrpSpPr/>
        <p:nvPr/>
      </p:nvGrpSpPr>
      <p:grpSpPr>
        <a:xfrm>
          <a:off x="0" y="0"/>
          <a:ext cx="0" cy="0"/>
          <a:chOff x="0" y="0"/>
          <a:chExt cx="0" cy="0"/>
        </a:xfrm>
      </p:grpSpPr>
      <p:sp>
        <p:nvSpPr>
          <p:cNvPr id="693" name="Shape 693"/>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94" name="Shape 694"/>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95" name="Shape 695"/>
          <p:cNvSpPr>
            <a:spLocks noGrp="1"/>
          </p:cNvSpPr>
          <p:nvPr>
            <p:ph type="pic" idx="2"/>
          </p:nvPr>
        </p:nvSpPr>
        <p:spPr>
          <a:xfrm>
            <a:off x="1028700" y="685800"/>
            <a:ext cx="5067200"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50546061"/>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696"/>
        <p:cNvGrpSpPr/>
        <p:nvPr/>
      </p:nvGrpSpPr>
      <p:grpSpPr>
        <a:xfrm>
          <a:off x="0" y="0"/>
          <a:ext cx="0" cy="0"/>
          <a:chOff x="0" y="0"/>
          <a:chExt cx="0" cy="0"/>
        </a:xfrm>
      </p:grpSpPr>
      <p:sp>
        <p:nvSpPr>
          <p:cNvPr id="697" name="Shape 697"/>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98" name="Shape 698"/>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699" name="Shape 699"/>
          <p:cNvSpPr>
            <a:spLocks noGrp="1"/>
          </p:cNvSpPr>
          <p:nvPr>
            <p:ph type="pic" idx="2"/>
          </p:nvPr>
        </p:nvSpPr>
        <p:spPr>
          <a:xfrm>
            <a:off x="0" y="0"/>
            <a:ext cx="12192000"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451488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Team Work #2">
  <p:cSld name="Team Work #2">
    <p:spTree>
      <p:nvGrpSpPr>
        <p:cNvPr id="1" name="Shape 85"/>
        <p:cNvGrpSpPr/>
        <p:nvPr/>
      </p:nvGrpSpPr>
      <p:grpSpPr>
        <a:xfrm>
          <a:off x="0" y="0"/>
          <a:ext cx="0" cy="0"/>
          <a:chOff x="0" y="0"/>
          <a:chExt cx="0" cy="0"/>
        </a:xfrm>
      </p:grpSpPr>
      <p:sp>
        <p:nvSpPr>
          <p:cNvPr id="86" name="Shape 8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87" name="Shape 8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88" name="Shape 88"/>
          <p:cNvSpPr/>
          <p:nvPr/>
        </p:nvSpPr>
        <p:spPr>
          <a:xfrm>
            <a:off x="5675145" y="685800"/>
            <a:ext cx="3640951" cy="1790888"/>
          </a:xfrm>
          <a:prstGeom prst="roundRect">
            <a:avLst>
              <a:gd name="adj" fmla="val 2418"/>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89" name="Shape 89"/>
          <p:cNvSpPr/>
          <p:nvPr/>
        </p:nvSpPr>
        <p:spPr>
          <a:xfrm>
            <a:off x="5675146" y="4381312"/>
            <a:ext cx="3640949" cy="1790888"/>
          </a:xfrm>
          <a:prstGeom prst="roundRect">
            <a:avLst>
              <a:gd name="adj" fmla="val 1231"/>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90" name="Shape 90"/>
          <p:cNvSpPr/>
          <p:nvPr/>
        </p:nvSpPr>
        <p:spPr>
          <a:xfrm>
            <a:off x="7525209" y="2533556"/>
            <a:ext cx="3640951" cy="1790888"/>
          </a:xfrm>
          <a:prstGeom prst="roundRect">
            <a:avLst>
              <a:gd name="adj" fmla="val 1231"/>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91" name="Shape 91"/>
          <p:cNvSpPr>
            <a:spLocks noGrp="1"/>
          </p:cNvSpPr>
          <p:nvPr>
            <p:ph type="pic" idx="2"/>
          </p:nvPr>
        </p:nvSpPr>
        <p:spPr>
          <a:xfrm>
            <a:off x="1028700" y="685800"/>
            <a:ext cx="4581144" cy="5486400"/>
          </a:xfrm>
          <a:prstGeom prst="roundRect">
            <a:avLst>
              <a:gd name="adj" fmla="val 152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2" name="Shape 92"/>
          <p:cNvSpPr>
            <a:spLocks noGrp="1"/>
          </p:cNvSpPr>
          <p:nvPr>
            <p:ph type="pic" idx="3"/>
          </p:nvPr>
        </p:nvSpPr>
        <p:spPr>
          <a:xfrm>
            <a:off x="9375775" y="685800"/>
            <a:ext cx="1792224" cy="1792224"/>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3" name="Shape 93"/>
          <p:cNvSpPr>
            <a:spLocks noGrp="1"/>
          </p:cNvSpPr>
          <p:nvPr>
            <p:ph type="pic" idx="4"/>
          </p:nvPr>
        </p:nvSpPr>
        <p:spPr>
          <a:xfrm>
            <a:off x="5675313" y="2533651"/>
            <a:ext cx="1792224" cy="1792224"/>
          </a:xfrm>
          <a:prstGeom prst="roundRect">
            <a:avLst>
              <a:gd name="adj" fmla="val 25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4" name="Shape 94"/>
          <p:cNvSpPr>
            <a:spLocks noGrp="1"/>
          </p:cNvSpPr>
          <p:nvPr>
            <p:ph type="pic" idx="5"/>
          </p:nvPr>
        </p:nvSpPr>
        <p:spPr>
          <a:xfrm>
            <a:off x="9375775" y="4381500"/>
            <a:ext cx="1792224" cy="1792224"/>
          </a:xfrm>
          <a:prstGeom prst="roundRect">
            <a:avLst>
              <a:gd name="adj" fmla="val 200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291015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Team Work #3">
  <p:cSld name="Team Work #3">
    <p:spTree>
      <p:nvGrpSpPr>
        <p:cNvPr id="1" name="Shape 95"/>
        <p:cNvGrpSpPr/>
        <p:nvPr/>
      </p:nvGrpSpPr>
      <p:grpSpPr>
        <a:xfrm>
          <a:off x="0" y="0"/>
          <a:ext cx="0" cy="0"/>
          <a:chOff x="0" y="0"/>
          <a:chExt cx="0" cy="0"/>
        </a:xfrm>
      </p:grpSpPr>
      <p:sp>
        <p:nvSpPr>
          <p:cNvPr id="96" name="Shape 9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97" name="Shape 9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98" name="Shape 98"/>
          <p:cNvSpPr>
            <a:spLocks noGrp="1"/>
          </p:cNvSpPr>
          <p:nvPr>
            <p:ph type="pic" idx="2"/>
          </p:nvPr>
        </p:nvSpPr>
        <p:spPr>
          <a:xfrm>
            <a:off x="10287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9" name="Shape 99"/>
          <p:cNvSpPr>
            <a:spLocks noGrp="1"/>
          </p:cNvSpPr>
          <p:nvPr>
            <p:ph type="pic" idx="3"/>
          </p:nvPr>
        </p:nvSpPr>
        <p:spPr>
          <a:xfrm>
            <a:off x="35560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0" name="Shape 100"/>
          <p:cNvSpPr>
            <a:spLocks noGrp="1"/>
          </p:cNvSpPr>
          <p:nvPr>
            <p:ph type="pic" idx="4"/>
          </p:nvPr>
        </p:nvSpPr>
        <p:spPr>
          <a:xfrm>
            <a:off x="60833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1" name="Shape 101"/>
          <p:cNvSpPr>
            <a:spLocks noGrp="1"/>
          </p:cNvSpPr>
          <p:nvPr>
            <p:ph type="pic" idx="5"/>
          </p:nvPr>
        </p:nvSpPr>
        <p:spPr>
          <a:xfrm>
            <a:off x="8610600" y="2525233"/>
            <a:ext cx="2057400" cy="2057400"/>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846755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Team Work #4">
  <p:cSld name="Team Work #4">
    <p:spTree>
      <p:nvGrpSpPr>
        <p:cNvPr id="1" name="Shape 102"/>
        <p:cNvGrpSpPr/>
        <p:nvPr/>
      </p:nvGrpSpPr>
      <p:grpSpPr>
        <a:xfrm>
          <a:off x="0" y="0"/>
          <a:ext cx="0" cy="0"/>
          <a:chOff x="0" y="0"/>
          <a:chExt cx="0" cy="0"/>
        </a:xfrm>
      </p:grpSpPr>
      <p:sp>
        <p:nvSpPr>
          <p:cNvPr id="103" name="Shape 10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04" name="Shape 10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05" name="Shape 105"/>
          <p:cNvSpPr>
            <a:spLocks noGrp="1"/>
          </p:cNvSpPr>
          <p:nvPr>
            <p:ph type="pic" idx="2"/>
          </p:nvPr>
        </p:nvSpPr>
        <p:spPr>
          <a:xfrm>
            <a:off x="1028701"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6" name="Shape 106"/>
          <p:cNvSpPr>
            <a:spLocks noGrp="1"/>
          </p:cNvSpPr>
          <p:nvPr>
            <p:ph type="pic" idx="3"/>
          </p:nvPr>
        </p:nvSpPr>
        <p:spPr>
          <a:xfrm>
            <a:off x="2979997"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7" name="Shape 107"/>
          <p:cNvSpPr>
            <a:spLocks noGrp="1"/>
          </p:cNvSpPr>
          <p:nvPr>
            <p:ph type="pic" idx="4"/>
          </p:nvPr>
        </p:nvSpPr>
        <p:spPr>
          <a:xfrm>
            <a:off x="4931293"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8" name="Shape 108"/>
          <p:cNvSpPr>
            <a:spLocks noGrp="1"/>
          </p:cNvSpPr>
          <p:nvPr>
            <p:ph type="pic" idx="5"/>
          </p:nvPr>
        </p:nvSpPr>
        <p:spPr>
          <a:xfrm>
            <a:off x="6882589"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09" name="Shape 109"/>
          <p:cNvSpPr>
            <a:spLocks noGrp="1"/>
          </p:cNvSpPr>
          <p:nvPr>
            <p:ph type="pic" idx="6"/>
          </p:nvPr>
        </p:nvSpPr>
        <p:spPr>
          <a:xfrm>
            <a:off x="8833885" y="2525234"/>
            <a:ext cx="1834116" cy="1834116"/>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61657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Team Work #5">
  <p:cSld name="Team Work #5">
    <p:spTree>
      <p:nvGrpSpPr>
        <p:cNvPr id="1" name="Shape 110"/>
        <p:cNvGrpSpPr/>
        <p:nvPr/>
      </p:nvGrpSpPr>
      <p:grpSpPr>
        <a:xfrm>
          <a:off x="0" y="0"/>
          <a:ext cx="0" cy="0"/>
          <a:chOff x="0" y="0"/>
          <a:chExt cx="0" cy="0"/>
        </a:xfrm>
      </p:grpSpPr>
      <p:sp>
        <p:nvSpPr>
          <p:cNvPr id="111" name="Shape 11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12" name="Shape 11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13" name="Shape 113"/>
          <p:cNvSpPr>
            <a:spLocks noGrp="1"/>
          </p:cNvSpPr>
          <p:nvPr>
            <p:ph type="pic" idx="2"/>
          </p:nvPr>
        </p:nvSpPr>
        <p:spPr>
          <a:xfrm>
            <a:off x="1028700"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4" name="Shape 114"/>
          <p:cNvSpPr>
            <a:spLocks noGrp="1"/>
          </p:cNvSpPr>
          <p:nvPr>
            <p:ph type="pic" idx="3"/>
          </p:nvPr>
        </p:nvSpPr>
        <p:spPr>
          <a:xfrm>
            <a:off x="3038475"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5" name="Shape 115"/>
          <p:cNvSpPr>
            <a:spLocks noGrp="1"/>
          </p:cNvSpPr>
          <p:nvPr>
            <p:ph type="pic" idx="4"/>
          </p:nvPr>
        </p:nvSpPr>
        <p:spPr>
          <a:xfrm>
            <a:off x="5048251"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6" name="Shape 116"/>
          <p:cNvSpPr>
            <a:spLocks noGrp="1"/>
          </p:cNvSpPr>
          <p:nvPr>
            <p:ph type="pic" idx="5"/>
          </p:nvPr>
        </p:nvSpPr>
        <p:spPr>
          <a:xfrm>
            <a:off x="7058025"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7" name="Shape 117"/>
          <p:cNvSpPr>
            <a:spLocks noGrp="1"/>
          </p:cNvSpPr>
          <p:nvPr>
            <p:ph type="pic" idx="6"/>
          </p:nvPr>
        </p:nvSpPr>
        <p:spPr>
          <a:xfrm>
            <a:off x="9067800" y="2522575"/>
            <a:ext cx="1600200" cy="16002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587419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Team Work #6">
  <p:cSld name="Team Work #6">
    <p:spTree>
      <p:nvGrpSpPr>
        <p:cNvPr id="1" name="Shape 118"/>
        <p:cNvGrpSpPr/>
        <p:nvPr/>
      </p:nvGrpSpPr>
      <p:grpSpPr>
        <a:xfrm>
          <a:off x="0" y="0"/>
          <a:ext cx="0" cy="0"/>
          <a:chOff x="0" y="0"/>
          <a:chExt cx="0" cy="0"/>
        </a:xfrm>
      </p:grpSpPr>
      <p:sp>
        <p:nvSpPr>
          <p:cNvPr id="119" name="Shape 11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20" name="Shape 12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21" name="Shape 121"/>
          <p:cNvSpPr>
            <a:spLocks noGrp="1"/>
          </p:cNvSpPr>
          <p:nvPr>
            <p:ph type="pic" idx="2"/>
          </p:nvPr>
        </p:nvSpPr>
        <p:spPr>
          <a:xfrm>
            <a:off x="6523037" y="25146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2" name="Shape 122"/>
          <p:cNvSpPr>
            <a:spLocks noGrp="1"/>
          </p:cNvSpPr>
          <p:nvPr>
            <p:ph type="pic" idx="3"/>
          </p:nvPr>
        </p:nvSpPr>
        <p:spPr>
          <a:xfrm>
            <a:off x="8877300" y="25146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3" name="Shape 123"/>
          <p:cNvSpPr>
            <a:spLocks noGrp="1"/>
          </p:cNvSpPr>
          <p:nvPr>
            <p:ph type="pic" idx="4"/>
          </p:nvPr>
        </p:nvSpPr>
        <p:spPr>
          <a:xfrm>
            <a:off x="8877300" y="41910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4" name="Shape 124"/>
          <p:cNvSpPr>
            <a:spLocks noGrp="1"/>
          </p:cNvSpPr>
          <p:nvPr>
            <p:ph type="pic" idx="5"/>
          </p:nvPr>
        </p:nvSpPr>
        <p:spPr>
          <a:xfrm>
            <a:off x="6523037" y="4191000"/>
            <a:ext cx="2286000" cy="16002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917291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Team Work #7">
  <p:cSld name="Team Work #7">
    <p:spTree>
      <p:nvGrpSpPr>
        <p:cNvPr id="1" name="Shape 125"/>
        <p:cNvGrpSpPr/>
        <p:nvPr/>
      </p:nvGrpSpPr>
      <p:grpSpPr>
        <a:xfrm>
          <a:off x="0" y="0"/>
          <a:ext cx="0" cy="0"/>
          <a:chOff x="0" y="0"/>
          <a:chExt cx="0" cy="0"/>
        </a:xfrm>
      </p:grpSpPr>
      <p:sp>
        <p:nvSpPr>
          <p:cNvPr id="126" name="Shape 12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27" name="Shape 12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28" name="Shape 128"/>
          <p:cNvSpPr/>
          <p:nvPr/>
        </p:nvSpPr>
        <p:spPr>
          <a:xfrm>
            <a:off x="2413590" y="2520359"/>
            <a:ext cx="3572541" cy="1481328"/>
          </a:xfrm>
          <a:prstGeom prst="roundRect">
            <a:avLst>
              <a:gd name="adj" fmla="val 3747"/>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29" name="Shape 129"/>
          <p:cNvSpPr/>
          <p:nvPr/>
        </p:nvSpPr>
        <p:spPr>
          <a:xfrm>
            <a:off x="2413590" y="4309872"/>
            <a:ext cx="3572541" cy="1481328"/>
          </a:xfrm>
          <a:prstGeom prst="roundRect">
            <a:avLst>
              <a:gd name="adj" fmla="val 3747"/>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30" name="Shape 130"/>
          <p:cNvSpPr/>
          <p:nvPr/>
        </p:nvSpPr>
        <p:spPr>
          <a:xfrm>
            <a:off x="7590760" y="4309872"/>
            <a:ext cx="3572541" cy="1481328"/>
          </a:xfrm>
          <a:prstGeom prst="roundRect">
            <a:avLst>
              <a:gd name="adj" fmla="val 3747"/>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31" name="Shape 131"/>
          <p:cNvSpPr/>
          <p:nvPr/>
        </p:nvSpPr>
        <p:spPr>
          <a:xfrm>
            <a:off x="7590760" y="2520359"/>
            <a:ext cx="3572541" cy="1481328"/>
          </a:xfrm>
          <a:prstGeom prst="roundRect">
            <a:avLst>
              <a:gd name="adj" fmla="val 3747"/>
            </a:avLst>
          </a:prstGeom>
          <a:solidFill>
            <a:srgbClr val="77849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32" name="Shape 132"/>
          <p:cNvSpPr>
            <a:spLocks noGrp="1"/>
          </p:cNvSpPr>
          <p:nvPr>
            <p:ph type="pic" idx="2"/>
          </p:nvPr>
        </p:nvSpPr>
        <p:spPr>
          <a:xfrm>
            <a:off x="1028700" y="2525234"/>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33" name="Shape 133"/>
          <p:cNvSpPr>
            <a:spLocks noGrp="1"/>
          </p:cNvSpPr>
          <p:nvPr>
            <p:ph type="pic" idx="3"/>
          </p:nvPr>
        </p:nvSpPr>
        <p:spPr>
          <a:xfrm>
            <a:off x="6210744" y="2519615"/>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34" name="Shape 134"/>
          <p:cNvSpPr>
            <a:spLocks noGrp="1"/>
          </p:cNvSpPr>
          <p:nvPr>
            <p:ph type="pic" idx="4"/>
          </p:nvPr>
        </p:nvSpPr>
        <p:spPr>
          <a:xfrm>
            <a:off x="1028700" y="4314747"/>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35" name="Shape 135"/>
          <p:cNvSpPr>
            <a:spLocks noGrp="1"/>
          </p:cNvSpPr>
          <p:nvPr>
            <p:ph type="pic" idx="5"/>
          </p:nvPr>
        </p:nvSpPr>
        <p:spPr>
          <a:xfrm>
            <a:off x="6210744" y="4314747"/>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373508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Team Single #1">
  <p:cSld name="Team Single #1">
    <p:spTree>
      <p:nvGrpSpPr>
        <p:cNvPr id="1" name="Shape 136"/>
        <p:cNvGrpSpPr/>
        <p:nvPr/>
      </p:nvGrpSpPr>
      <p:grpSpPr>
        <a:xfrm>
          <a:off x="0" y="0"/>
          <a:ext cx="0" cy="0"/>
          <a:chOff x="0" y="0"/>
          <a:chExt cx="0" cy="0"/>
        </a:xfrm>
      </p:grpSpPr>
      <p:sp>
        <p:nvSpPr>
          <p:cNvPr id="137" name="Shape 13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38" name="Shape 13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39" name="Shape 139"/>
          <p:cNvSpPr>
            <a:spLocks noGrp="1"/>
          </p:cNvSpPr>
          <p:nvPr>
            <p:ph type="pic" idx="2"/>
          </p:nvPr>
        </p:nvSpPr>
        <p:spPr>
          <a:xfrm>
            <a:off x="1" y="0"/>
            <a:ext cx="5187951" cy="68580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0" name="Shape 140"/>
          <p:cNvSpPr>
            <a:spLocks noGrp="1"/>
          </p:cNvSpPr>
          <p:nvPr>
            <p:ph type="pic" idx="3"/>
          </p:nvPr>
        </p:nvSpPr>
        <p:spPr>
          <a:xfrm>
            <a:off x="4607150" y="2519475"/>
            <a:ext cx="1475709" cy="1475709"/>
          </a:xfrm>
          <a:prstGeom prst="roundRect">
            <a:avLst>
              <a:gd name="adj" fmla="val 3179"/>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416902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Header Full Image">
  <p:cSld name="Header Full Image">
    <p:spTree>
      <p:nvGrpSpPr>
        <p:cNvPr id="1" name="Shape 141"/>
        <p:cNvGrpSpPr/>
        <p:nvPr/>
      </p:nvGrpSpPr>
      <p:grpSpPr>
        <a:xfrm>
          <a:off x="0" y="0"/>
          <a:ext cx="0" cy="0"/>
          <a:chOff x="0" y="0"/>
          <a:chExt cx="0" cy="0"/>
        </a:xfrm>
      </p:grpSpPr>
      <p:sp>
        <p:nvSpPr>
          <p:cNvPr id="142" name="Shape 14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43" name="Shape 14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44" name="Shape 144"/>
          <p:cNvSpPr>
            <a:spLocks noGrp="1"/>
          </p:cNvSpPr>
          <p:nvPr>
            <p:ph type="pic" idx="2"/>
          </p:nvPr>
        </p:nvSpPr>
        <p:spPr>
          <a:xfrm>
            <a:off x="0" y="1"/>
            <a:ext cx="12192000" cy="4730751"/>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95606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Portfolio #1">
  <p:cSld name="Portfolio #1">
    <p:spTree>
      <p:nvGrpSpPr>
        <p:cNvPr id="1" name="Shape 145"/>
        <p:cNvGrpSpPr/>
        <p:nvPr/>
      </p:nvGrpSpPr>
      <p:grpSpPr>
        <a:xfrm>
          <a:off x="0" y="0"/>
          <a:ext cx="0" cy="0"/>
          <a:chOff x="0" y="0"/>
          <a:chExt cx="0" cy="0"/>
        </a:xfrm>
      </p:grpSpPr>
      <p:sp>
        <p:nvSpPr>
          <p:cNvPr id="146" name="Shape 14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47" name="Shape 14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48" name="Shape 148"/>
          <p:cNvSpPr>
            <a:spLocks noGrp="1"/>
          </p:cNvSpPr>
          <p:nvPr>
            <p:ph type="pic" idx="2"/>
          </p:nvPr>
        </p:nvSpPr>
        <p:spPr>
          <a:xfrm>
            <a:off x="1042989"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49" name="Shape 149"/>
          <p:cNvSpPr>
            <a:spLocks noGrp="1"/>
          </p:cNvSpPr>
          <p:nvPr>
            <p:ph type="pic" idx="3"/>
          </p:nvPr>
        </p:nvSpPr>
        <p:spPr>
          <a:xfrm>
            <a:off x="3594101"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0" name="Shape 150"/>
          <p:cNvSpPr>
            <a:spLocks noGrp="1"/>
          </p:cNvSpPr>
          <p:nvPr>
            <p:ph type="pic" idx="4"/>
          </p:nvPr>
        </p:nvSpPr>
        <p:spPr>
          <a:xfrm>
            <a:off x="6145213"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1" name="Shape 151"/>
          <p:cNvSpPr>
            <a:spLocks noGrp="1"/>
          </p:cNvSpPr>
          <p:nvPr>
            <p:ph type="pic" idx="5"/>
          </p:nvPr>
        </p:nvSpPr>
        <p:spPr>
          <a:xfrm>
            <a:off x="8696324" y="2532062"/>
            <a:ext cx="2468561" cy="3273425"/>
          </a:xfrm>
          <a:prstGeom prst="roundRect">
            <a:avLst>
              <a:gd name="adj" fmla="val 219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9452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506F68-2FD8-4C87-9D35-BFDE39DD1B7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550552C-09F3-4541-A199-0D3A5D7FC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16E2C2A-69C9-47FB-8EAF-D6EAF0C859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9EA4D07F-B492-4003-80E7-132A838C3E6A}"/>
              </a:ext>
            </a:extLst>
          </p:cNvPr>
          <p:cNvSpPr>
            <a:spLocks noGrp="1"/>
          </p:cNvSpPr>
          <p:nvPr>
            <p:ph type="dt" sz="half" idx="10"/>
          </p:nvPr>
        </p:nvSpPr>
        <p:spPr/>
        <p:txBody>
          <a:bodyPr/>
          <a:lstStyle/>
          <a:p>
            <a:endParaRPr lang="it-IT"/>
          </a:p>
        </p:txBody>
      </p:sp>
      <p:sp>
        <p:nvSpPr>
          <p:cNvPr id="6" name="Segnaposto piè di pagina 5">
            <a:extLst>
              <a:ext uri="{FF2B5EF4-FFF2-40B4-BE49-F238E27FC236}">
                <a16:creationId xmlns:a16="http://schemas.microsoft.com/office/drawing/2014/main" id="{01F5DC91-A059-4051-8921-FD8064832E0D}"/>
              </a:ext>
            </a:extLst>
          </p:cNvPr>
          <p:cNvSpPr>
            <a:spLocks noGrp="1"/>
          </p:cNvSpPr>
          <p:nvPr>
            <p:ph type="ftr" sz="quarter" idx="11"/>
          </p:nvPr>
        </p:nvSpPr>
        <p:spPr/>
        <p:txBody>
          <a:bodyPr/>
          <a:lstStyle/>
          <a:p>
            <a:r>
              <a:rPr lang="it-IT"/>
              <a:t>EvoCinema</a:t>
            </a:r>
          </a:p>
        </p:txBody>
      </p:sp>
      <p:sp>
        <p:nvSpPr>
          <p:cNvPr id="7" name="Segnaposto numero diapositiva 6">
            <a:extLst>
              <a:ext uri="{FF2B5EF4-FFF2-40B4-BE49-F238E27FC236}">
                <a16:creationId xmlns:a16="http://schemas.microsoft.com/office/drawing/2014/main" id="{FCE737FF-0155-4ABE-95C0-3EFA16780E78}"/>
              </a:ext>
            </a:extLst>
          </p:cNvPr>
          <p:cNvSpPr>
            <a:spLocks noGrp="1"/>
          </p:cNvSpPr>
          <p:nvPr>
            <p:ph type="sldNum" sz="quarter" idx="12"/>
          </p:nvPr>
        </p:nvSpPr>
        <p:spPr/>
        <p:txBody>
          <a:bodyPr/>
          <a:lstStyle/>
          <a:p>
            <a:fld id="{983C3C40-2F46-4955-94D0-9F6FA11ECEE0}" type="slidenum">
              <a:rPr lang="it-IT" smtClean="0"/>
              <a:t>‹N›</a:t>
            </a:fld>
            <a:endParaRPr lang="it-IT"/>
          </a:p>
        </p:txBody>
      </p:sp>
    </p:spTree>
    <p:extLst>
      <p:ext uri="{BB962C8B-B14F-4D97-AF65-F5344CB8AC3E}">
        <p14:creationId xmlns:p14="http://schemas.microsoft.com/office/powerpoint/2010/main" val="21575157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Portfolio #2">
  <p:cSld name="Portfolio #2">
    <p:spTree>
      <p:nvGrpSpPr>
        <p:cNvPr id="1" name="Shape 152"/>
        <p:cNvGrpSpPr/>
        <p:nvPr/>
      </p:nvGrpSpPr>
      <p:grpSpPr>
        <a:xfrm>
          <a:off x="0" y="0"/>
          <a:ext cx="0" cy="0"/>
          <a:chOff x="0" y="0"/>
          <a:chExt cx="0" cy="0"/>
        </a:xfrm>
      </p:grpSpPr>
      <p:sp>
        <p:nvSpPr>
          <p:cNvPr id="153" name="Shape 15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54" name="Shape 15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55" name="Shape 155"/>
          <p:cNvSpPr>
            <a:spLocks noGrp="1"/>
          </p:cNvSpPr>
          <p:nvPr>
            <p:ph type="pic" idx="2"/>
          </p:nvPr>
        </p:nvSpPr>
        <p:spPr>
          <a:xfrm>
            <a:off x="1024317" y="2513013"/>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6" name="Shape 156"/>
          <p:cNvSpPr>
            <a:spLocks noGrp="1"/>
          </p:cNvSpPr>
          <p:nvPr>
            <p:ph type="pic" idx="3"/>
          </p:nvPr>
        </p:nvSpPr>
        <p:spPr>
          <a:xfrm>
            <a:off x="3638931" y="2513013"/>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7" name="Shape 157"/>
          <p:cNvSpPr>
            <a:spLocks noGrp="1"/>
          </p:cNvSpPr>
          <p:nvPr>
            <p:ph type="pic" idx="4"/>
          </p:nvPr>
        </p:nvSpPr>
        <p:spPr>
          <a:xfrm>
            <a:off x="6253163" y="2510219"/>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58" name="Shape 158"/>
          <p:cNvSpPr>
            <a:spLocks noGrp="1"/>
          </p:cNvSpPr>
          <p:nvPr>
            <p:ph type="pic" idx="5"/>
          </p:nvPr>
        </p:nvSpPr>
        <p:spPr>
          <a:xfrm>
            <a:off x="8867393" y="2510219"/>
            <a:ext cx="2295144" cy="2295144"/>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351268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Portfolio #3">
  <p:cSld name="Portfolio #3">
    <p:spTree>
      <p:nvGrpSpPr>
        <p:cNvPr id="1" name="Shape 159"/>
        <p:cNvGrpSpPr/>
        <p:nvPr/>
      </p:nvGrpSpPr>
      <p:grpSpPr>
        <a:xfrm>
          <a:off x="0" y="0"/>
          <a:ext cx="0" cy="0"/>
          <a:chOff x="0" y="0"/>
          <a:chExt cx="0" cy="0"/>
        </a:xfrm>
      </p:grpSpPr>
      <p:sp>
        <p:nvSpPr>
          <p:cNvPr id="160" name="Shape 16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61" name="Shape 16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62" name="Shape 162"/>
          <p:cNvSpPr>
            <a:spLocks noGrp="1"/>
          </p:cNvSpPr>
          <p:nvPr>
            <p:ph type="pic" idx="2"/>
          </p:nvPr>
        </p:nvSpPr>
        <p:spPr>
          <a:xfrm>
            <a:off x="6107113" y="693737"/>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3" name="Shape 163"/>
          <p:cNvSpPr>
            <a:spLocks noGrp="1"/>
          </p:cNvSpPr>
          <p:nvPr>
            <p:ph type="pic" idx="3"/>
          </p:nvPr>
        </p:nvSpPr>
        <p:spPr>
          <a:xfrm>
            <a:off x="8651875" y="693737"/>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4" name="Shape 164"/>
          <p:cNvSpPr>
            <a:spLocks noGrp="1"/>
          </p:cNvSpPr>
          <p:nvPr>
            <p:ph type="pic" idx="4"/>
          </p:nvPr>
        </p:nvSpPr>
        <p:spPr>
          <a:xfrm>
            <a:off x="6107113" y="3448051"/>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65" name="Shape 165"/>
          <p:cNvSpPr>
            <a:spLocks noGrp="1"/>
          </p:cNvSpPr>
          <p:nvPr>
            <p:ph type="pic" idx="5"/>
          </p:nvPr>
        </p:nvSpPr>
        <p:spPr>
          <a:xfrm>
            <a:off x="8651875" y="3448051"/>
            <a:ext cx="2514600" cy="27249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702546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Portfolio #4">
  <p:cSld name="Portfolio #4">
    <p:spTree>
      <p:nvGrpSpPr>
        <p:cNvPr id="1" name="Shape 166"/>
        <p:cNvGrpSpPr/>
        <p:nvPr/>
      </p:nvGrpSpPr>
      <p:grpSpPr>
        <a:xfrm>
          <a:off x="0" y="0"/>
          <a:ext cx="0" cy="0"/>
          <a:chOff x="0" y="0"/>
          <a:chExt cx="0" cy="0"/>
        </a:xfrm>
      </p:grpSpPr>
      <p:sp>
        <p:nvSpPr>
          <p:cNvPr id="167" name="Shape 16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68" name="Shape 16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69" name="Shape 169"/>
          <p:cNvSpPr/>
          <p:nvPr/>
        </p:nvSpPr>
        <p:spPr>
          <a:xfrm>
            <a:off x="4295555" y="4392944"/>
            <a:ext cx="3234956" cy="1398257"/>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70" name="Shape 170"/>
          <p:cNvSpPr>
            <a:spLocks noGrp="1"/>
          </p:cNvSpPr>
          <p:nvPr>
            <p:ph type="pic" idx="2"/>
          </p:nvPr>
        </p:nvSpPr>
        <p:spPr>
          <a:xfrm>
            <a:off x="1028701" y="2514600"/>
            <a:ext cx="3234516" cy="32734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71" name="Shape 171"/>
          <p:cNvSpPr>
            <a:spLocks noGrp="1"/>
          </p:cNvSpPr>
          <p:nvPr>
            <p:ph type="pic" idx="3"/>
          </p:nvPr>
        </p:nvSpPr>
        <p:spPr>
          <a:xfrm>
            <a:off x="7560452" y="2514600"/>
            <a:ext cx="3604435" cy="327342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72" name="Shape 172"/>
          <p:cNvSpPr>
            <a:spLocks noGrp="1"/>
          </p:cNvSpPr>
          <p:nvPr>
            <p:ph type="pic" idx="4"/>
          </p:nvPr>
        </p:nvSpPr>
        <p:spPr>
          <a:xfrm>
            <a:off x="4297953" y="2512250"/>
            <a:ext cx="3232559" cy="185814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354053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Portfolio #5">
  <p:cSld name="Portfolio #5">
    <p:spTree>
      <p:nvGrpSpPr>
        <p:cNvPr id="1" name="Shape 173"/>
        <p:cNvGrpSpPr/>
        <p:nvPr/>
      </p:nvGrpSpPr>
      <p:grpSpPr>
        <a:xfrm>
          <a:off x="0" y="0"/>
          <a:ext cx="0" cy="0"/>
          <a:chOff x="0" y="0"/>
          <a:chExt cx="0" cy="0"/>
        </a:xfrm>
      </p:grpSpPr>
      <p:sp>
        <p:nvSpPr>
          <p:cNvPr id="174" name="Shape 17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75" name="Shape 17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76" name="Shape 176"/>
          <p:cNvSpPr>
            <a:spLocks noGrp="1"/>
          </p:cNvSpPr>
          <p:nvPr>
            <p:ph type="pic" idx="2"/>
          </p:nvPr>
        </p:nvSpPr>
        <p:spPr>
          <a:xfrm>
            <a:off x="1028699" y="701675"/>
            <a:ext cx="4149725" cy="5470525"/>
          </a:xfrm>
          <a:prstGeom prst="roundRect">
            <a:avLst>
              <a:gd name="adj" fmla="val 1217"/>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698338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Portfolio #6">
  <p:cSld name="Portfolio #6">
    <p:spTree>
      <p:nvGrpSpPr>
        <p:cNvPr id="1" name="Shape 177"/>
        <p:cNvGrpSpPr/>
        <p:nvPr/>
      </p:nvGrpSpPr>
      <p:grpSpPr>
        <a:xfrm>
          <a:off x="0" y="0"/>
          <a:ext cx="0" cy="0"/>
          <a:chOff x="0" y="0"/>
          <a:chExt cx="0" cy="0"/>
        </a:xfrm>
      </p:grpSpPr>
      <p:sp>
        <p:nvSpPr>
          <p:cNvPr id="178" name="Shape 17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79" name="Shape 17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80" name="Shape 180"/>
          <p:cNvSpPr>
            <a:spLocks noGrp="1"/>
          </p:cNvSpPr>
          <p:nvPr>
            <p:ph type="pic" idx="2"/>
          </p:nvPr>
        </p:nvSpPr>
        <p:spPr>
          <a:xfrm>
            <a:off x="6096000" y="701675"/>
            <a:ext cx="2514600" cy="34564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1" name="Shape 181"/>
          <p:cNvSpPr>
            <a:spLocks noGrp="1"/>
          </p:cNvSpPr>
          <p:nvPr>
            <p:ph type="pic" idx="3"/>
          </p:nvPr>
        </p:nvSpPr>
        <p:spPr>
          <a:xfrm>
            <a:off x="8648700" y="701675"/>
            <a:ext cx="2514600" cy="197510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2" name="Shape 182"/>
          <p:cNvSpPr>
            <a:spLocks noGrp="1"/>
          </p:cNvSpPr>
          <p:nvPr>
            <p:ph type="pic" idx="4"/>
          </p:nvPr>
        </p:nvSpPr>
        <p:spPr>
          <a:xfrm>
            <a:off x="8648700" y="2716213"/>
            <a:ext cx="2514600" cy="34564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3" name="Shape 183"/>
          <p:cNvSpPr>
            <a:spLocks noGrp="1"/>
          </p:cNvSpPr>
          <p:nvPr>
            <p:ph type="pic" idx="5"/>
          </p:nvPr>
        </p:nvSpPr>
        <p:spPr>
          <a:xfrm>
            <a:off x="6096000" y="4200525"/>
            <a:ext cx="2514600" cy="197510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373703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Portfolio #7">
  <p:cSld name="Portfolio #7">
    <p:spTree>
      <p:nvGrpSpPr>
        <p:cNvPr id="1" name="Shape 184"/>
        <p:cNvGrpSpPr/>
        <p:nvPr/>
      </p:nvGrpSpPr>
      <p:grpSpPr>
        <a:xfrm>
          <a:off x="0" y="0"/>
          <a:ext cx="0" cy="0"/>
          <a:chOff x="0" y="0"/>
          <a:chExt cx="0" cy="0"/>
        </a:xfrm>
      </p:grpSpPr>
      <p:sp>
        <p:nvSpPr>
          <p:cNvPr id="185" name="Shape 18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86" name="Shape 18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87" name="Shape 187"/>
          <p:cNvSpPr/>
          <p:nvPr/>
        </p:nvSpPr>
        <p:spPr>
          <a:xfrm>
            <a:off x="9797313" y="4152935"/>
            <a:ext cx="1365987" cy="16383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88" name="Shape 188"/>
          <p:cNvSpPr>
            <a:spLocks noGrp="1"/>
          </p:cNvSpPr>
          <p:nvPr>
            <p:ph type="pic" idx="2"/>
          </p:nvPr>
        </p:nvSpPr>
        <p:spPr>
          <a:xfrm>
            <a:off x="1028699" y="2514599"/>
            <a:ext cx="3657600"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89" name="Shape 189"/>
          <p:cNvSpPr>
            <a:spLocks noGrp="1"/>
          </p:cNvSpPr>
          <p:nvPr>
            <p:ph type="pic" idx="3"/>
          </p:nvPr>
        </p:nvSpPr>
        <p:spPr>
          <a:xfrm>
            <a:off x="4711699" y="2514599"/>
            <a:ext cx="2304288" cy="32735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0" name="Shape 190"/>
          <p:cNvSpPr>
            <a:spLocks noGrp="1"/>
          </p:cNvSpPr>
          <p:nvPr>
            <p:ph type="pic" idx="4"/>
          </p:nvPr>
        </p:nvSpPr>
        <p:spPr>
          <a:xfrm>
            <a:off x="7043737" y="2515079"/>
            <a:ext cx="4123944" cy="16184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1" name="Shape 191"/>
          <p:cNvSpPr>
            <a:spLocks noGrp="1"/>
          </p:cNvSpPr>
          <p:nvPr>
            <p:ph type="pic" idx="5"/>
          </p:nvPr>
        </p:nvSpPr>
        <p:spPr>
          <a:xfrm>
            <a:off x="7043739" y="4153379"/>
            <a:ext cx="2724912" cy="1636776"/>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2" name="Shape 192"/>
          <p:cNvSpPr>
            <a:spLocks noGrp="1"/>
          </p:cNvSpPr>
          <p:nvPr>
            <p:ph type="pic" idx="6"/>
          </p:nvPr>
        </p:nvSpPr>
        <p:spPr>
          <a:xfrm>
            <a:off x="2865437" y="4164012"/>
            <a:ext cx="1819656"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3" name="Shape 193"/>
          <p:cNvSpPr>
            <a:spLocks noGrp="1"/>
          </p:cNvSpPr>
          <p:nvPr>
            <p:ph type="pic" idx="7"/>
          </p:nvPr>
        </p:nvSpPr>
        <p:spPr>
          <a:xfrm>
            <a:off x="1028699" y="4164012"/>
            <a:ext cx="1810512" cy="16276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070128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Portfolio #8">
  <p:cSld name="Portfolio #8">
    <p:spTree>
      <p:nvGrpSpPr>
        <p:cNvPr id="1" name="Shape 194"/>
        <p:cNvGrpSpPr/>
        <p:nvPr/>
      </p:nvGrpSpPr>
      <p:grpSpPr>
        <a:xfrm>
          <a:off x="0" y="0"/>
          <a:ext cx="0" cy="0"/>
          <a:chOff x="0" y="0"/>
          <a:chExt cx="0" cy="0"/>
        </a:xfrm>
      </p:grpSpPr>
      <p:sp>
        <p:nvSpPr>
          <p:cNvPr id="195" name="Shape 195"/>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196" name="Shape 196"/>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197" name="Shape 197"/>
          <p:cNvSpPr>
            <a:spLocks noGrp="1"/>
          </p:cNvSpPr>
          <p:nvPr>
            <p:ph type="pic" idx="2"/>
          </p:nvPr>
        </p:nvSpPr>
        <p:spPr>
          <a:xfrm>
            <a:off x="2878139" y="685800"/>
            <a:ext cx="3639312" cy="363931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8" name="Shape 198"/>
          <p:cNvSpPr>
            <a:spLocks noGrp="1"/>
          </p:cNvSpPr>
          <p:nvPr>
            <p:ph type="pic" idx="3"/>
          </p:nvPr>
        </p:nvSpPr>
        <p:spPr>
          <a:xfrm>
            <a:off x="1028700" y="684213"/>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99" name="Shape 199"/>
          <p:cNvSpPr>
            <a:spLocks noGrp="1"/>
          </p:cNvSpPr>
          <p:nvPr>
            <p:ph type="pic" idx="4"/>
          </p:nvPr>
        </p:nvSpPr>
        <p:spPr>
          <a:xfrm>
            <a:off x="1028700" y="2533651"/>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0" name="Shape 200"/>
          <p:cNvSpPr>
            <a:spLocks noGrp="1"/>
          </p:cNvSpPr>
          <p:nvPr>
            <p:ph type="pic" idx="5"/>
          </p:nvPr>
        </p:nvSpPr>
        <p:spPr>
          <a:xfrm>
            <a:off x="1028700"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1" name="Shape 201"/>
          <p:cNvSpPr>
            <a:spLocks noGrp="1"/>
          </p:cNvSpPr>
          <p:nvPr>
            <p:ph type="pic" idx="6"/>
          </p:nvPr>
        </p:nvSpPr>
        <p:spPr>
          <a:xfrm>
            <a:off x="2878139"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2" name="Shape 202"/>
          <p:cNvSpPr>
            <a:spLocks noGrp="1"/>
          </p:cNvSpPr>
          <p:nvPr>
            <p:ph type="pic" idx="7"/>
          </p:nvPr>
        </p:nvSpPr>
        <p:spPr>
          <a:xfrm>
            <a:off x="4729163" y="4381500"/>
            <a:ext cx="1792224" cy="17922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292805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Portfolio #9">
  <p:cSld name="Portfolio #9">
    <p:spTree>
      <p:nvGrpSpPr>
        <p:cNvPr id="1" name="Shape 203"/>
        <p:cNvGrpSpPr/>
        <p:nvPr/>
      </p:nvGrpSpPr>
      <p:grpSpPr>
        <a:xfrm>
          <a:off x="0" y="0"/>
          <a:ext cx="0" cy="0"/>
          <a:chOff x="0" y="0"/>
          <a:chExt cx="0" cy="0"/>
        </a:xfrm>
      </p:grpSpPr>
      <p:sp>
        <p:nvSpPr>
          <p:cNvPr id="204" name="Shape 204"/>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05" name="Shape 205"/>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06" name="Shape 206"/>
          <p:cNvSpPr>
            <a:spLocks noGrp="1"/>
          </p:cNvSpPr>
          <p:nvPr>
            <p:ph type="pic" idx="2"/>
          </p:nvPr>
        </p:nvSpPr>
        <p:spPr>
          <a:xfrm>
            <a:off x="1028699" y="2535237"/>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7" name="Shape 207"/>
          <p:cNvSpPr>
            <a:spLocks noGrp="1"/>
          </p:cNvSpPr>
          <p:nvPr>
            <p:ph type="pic" idx="3"/>
          </p:nvPr>
        </p:nvSpPr>
        <p:spPr>
          <a:xfrm>
            <a:off x="3615531" y="2535236"/>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8" name="Shape 208"/>
          <p:cNvSpPr>
            <a:spLocks noGrp="1"/>
          </p:cNvSpPr>
          <p:nvPr>
            <p:ph type="pic" idx="4"/>
          </p:nvPr>
        </p:nvSpPr>
        <p:spPr>
          <a:xfrm>
            <a:off x="6202362" y="2535236"/>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09" name="Shape 209"/>
          <p:cNvSpPr>
            <a:spLocks noGrp="1"/>
          </p:cNvSpPr>
          <p:nvPr>
            <p:ph type="pic" idx="5"/>
          </p:nvPr>
        </p:nvSpPr>
        <p:spPr>
          <a:xfrm>
            <a:off x="8789195" y="2535235"/>
            <a:ext cx="2378075" cy="2378075"/>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737238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Portfolio #10">
  <p:cSld name="Portfolio #10">
    <p:spTree>
      <p:nvGrpSpPr>
        <p:cNvPr id="1" name="Shape 210"/>
        <p:cNvGrpSpPr/>
        <p:nvPr/>
      </p:nvGrpSpPr>
      <p:grpSpPr>
        <a:xfrm>
          <a:off x="0" y="0"/>
          <a:ext cx="0" cy="0"/>
          <a:chOff x="0" y="0"/>
          <a:chExt cx="0" cy="0"/>
        </a:xfrm>
      </p:grpSpPr>
      <p:sp>
        <p:nvSpPr>
          <p:cNvPr id="211" name="Shape 21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12" name="Shape 21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13" name="Shape 213"/>
          <p:cNvSpPr>
            <a:spLocks noGrp="1"/>
          </p:cNvSpPr>
          <p:nvPr>
            <p:ph type="pic" idx="2"/>
          </p:nvPr>
        </p:nvSpPr>
        <p:spPr>
          <a:xfrm>
            <a:off x="6096000" y="685800"/>
            <a:ext cx="2487613"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14" name="Shape 214"/>
          <p:cNvSpPr>
            <a:spLocks noGrp="1"/>
          </p:cNvSpPr>
          <p:nvPr>
            <p:ph type="pic" idx="3"/>
          </p:nvPr>
        </p:nvSpPr>
        <p:spPr>
          <a:xfrm>
            <a:off x="8678863" y="685800"/>
            <a:ext cx="2487613" cy="54864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166485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Portfolio #11">
  <p:cSld name="Portfolio #11">
    <p:spTree>
      <p:nvGrpSpPr>
        <p:cNvPr id="1" name="Shape 215"/>
        <p:cNvGrpSpPr/>
        <p:nvPr/>
      </p:nvGrpSpPr>
      <p:grpSpPr>
        <a:xfrm>
          <a:off x="0" y="0"/>
          <a:ext cx="0" cy="0"/>
          <a:chOff x="0" y="0"/>
          <a:chExt cx="0" cy="0"/>
        </a:xfrm>
      </p:grpSpPr>
      <p:sp>
        <p:nvSpPr>
          <p:cNvPr id="216" name="Shape 21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17" name="Shape 21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18" name="Shape 218"/>
          <p:cNvSpPr>
            <a:spLocks noGrp="1"/>
          </p:cNvSpPr>
          <p:nvPr>
            <p:ph type="pic" idx="2"/>
          </p:nvPr>
        </p:nvSpPr>
        <p:spPr>
          <a:xfrm>
            <a:off x="6103937" y="2030412"/>
            <a:ext cx="2432304" cy="37764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19" name="Shape 219"/>
          <p:cNvSpPr>
            <a:spLocks noGrp="1"/>
          </p:cNvSpPr>
          <p:nvPr>
            <p:ph type="pic" idx="3"/>
          </p:nvPr>
        </p:nvSpPr>
        <p:spPr>
          <a:xfrm>
            <a:off x="8526461" y="2030411"/>
            <a:ext cx="3666744" cy="1828800"/>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0" name="Shape 220"/>
          <p:cNvSpPr>
            <a:spLocks noGrp="1"/>
          </p:cNvSpPr>
          <p:nvPr>
            <p:ph type="pic" idx="4"/>
          </p:nvPr>
        </p:nvSpPr>
        <p:spPr>
          <a:xfrm>
            <a:off x="8531224" y="3859212"/>
            <a:ext cx="1828800" cy="19476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1" name="Shape 221"/>
          <p:cNvSpPr>
            <a:spLocks noGrp="1"/>
          </p:cNvSpPr>
          <p:nvPr>
            <p:ph type="pic" idx="5"/>
          </p:nvPr>
        </p:nvSpPr>
        <p:spPr>
          <a:xfrm>
            <a:off x="10355261" y="3859212"/>
            <a:ext cx="1837944" cy="194767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58495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32A59D-8403-4A6B-A467-2E167B0E040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FE122A28-9B31-442C-9CFB-BEA0A73EB7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1BE115A-9A50-4E84-93CB-0E6162933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5F8053ED-F48F-4DF9-9FBA-C88B07F591DF}"/>
              </a:ext>
            </a:extLst>
          </p:cNvPr>
          <p:cNvSpPr>
            <a:spLocks noGrp="1"/>
          </p:cNvSpPr>
          <p:nvPr>
            <p:ph type="dt" sz="half" idx="10"/>
          </p:nvPr>
        </p:nvSpPr>
        <p:spPr/>
        <p:txBody>
          <a:bodyPr/>
          <a:lstStyle/>
          <a:p>
            <a:endParaRPr lang="it-IT"/>
          </a:p>
        </p:txBody>
      </p:sp>
      <p:sp>
        <p:nvSpPr>
          <p:cNvPr id="6" name="Segnaposto piè di pagina 5">
            <a:extLst>
              <a:ext uri="{FF2B5EF4-FFF2-40B4-BE49-F238E27FC236}">
                <a16:creationId xmlns:a16="http://schemas.microsoft.com/office/drawing/2014/main" id="{D6899A77-E8F4-40C5-931E-B9CD6FA1B6DD}"/>
              </a:ext>
            </a:extLst>
          </p:cNvPr>
          <p:cNvSpPr>
            <a:spLocks noGrp="1"/>
          </p:cNvSpPr>
          <p:nvPr>
            <p:ph type="ftr" sz="quarter" idx="11"/>
          </p:nvPr>
        </p:nvSpPr>
        <p:spPr/>
        <p:txBody>
          <a:bodyPr/>
          <a:lstStyle/>
          <a:p>
            <a:r>
              <a:rPr lang="it-IT"/>
              <a:t>EvoCinema</a:t>
            </a:r>
          </a:p>
        </p:txBody>
      </p:sp>
      <p:sp>
        <p:nvSpPr>
          <p:cNvPr id="7" name="Segnaposto numero diapositiva 6">
            <a:extLst>
              <a:ext uri="{FF2B5EF4-FFF2-40B4-BE49-F238E27FC236}">
                <a16:creationId xmlns:a16="http://schemas.microsoft.com/office/drawing/2014/main" id="{11137538-2144-471F-99DF-BAFB516CE1C1}"/>
              </a:ext>
            </a:extLst>
          </p:cNvPr>
          <p:cNvSpPr>
            <a:spLocks noGrp="1"/>
          </p:cNvSpPr>
          <p:nvPr>
            <p:ph type="sldNum" sz="quarter" idx="12"/>
          </p:nvPr>
        </p:nvSpPr>
        <p:spPr/>
        <p:txBody>
          <a:bodyPr/>
          <a:lstStyle/>
          <a:p>
            <a:fld id="{983C3C40-2F46-4955-94D0-9F6FA11ECEE0}" type="slidenum">
              <a:rPr lang="it-IT" smtClean="0"/>
              <a:t>‹N›</a:t>
            </a:fld>
            <a:endParaRPr lang="it-IT"/>
          </a:p>
        </p:txBody>
      </p:sp>
    </p:spTree>
    <p:extLst>
      <p:ext uri="{BB962C8B-B14F-4D97-AF65-F5344CB8AC3E}">
        <p14:creationId xmlns:p14="http://schemas.microsoft.com/office/powerpoint/2010/main" val="370934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Portfolio #12">
  <p:cSld name="Portfolio #12">
    <p:spTree>
      <p:nvGrpSpPr>
        <p:cNvPr id="1" name="Shape 222"/>
        <p:cNvGrpSpPr/>
        <p:nvPr/>
      </p:nvGrpSpPr>
      <p:grpSpPr>
        <a:xfrm>
          <a:off x="0" y="0"/>
          <a:ext cx="0" cy="0"/>
          <a:chOff x="0" y="0"/>
          <a:chExt cx="0" cy="0"/>
        </a:xfrm>
      </p:grpSpPr>
      <p:sp>
        <p:nvSpPr>
          <p:cNvPr id="223" name="Shape 22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24" name="Shape 22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25" name="Shape 225"/>
          <p:cNvSpPr/>
          <p:nvPr/>
        </p:nvSpPr>
        <p:spPr>
          <a:xfrm>
            <a:off x="6602228" y="4412215"/>
            <a:ext cx="4561072" cy="1396263"/>
          </a:xfrm>
          <a:prstGeom prst="rect">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26" name="Shape 226"/>
          <p:cNvSpPr>
            <a:spLocks noGrp="1"/>
          </p:cNvSpPr>
          <p:nvPr>
            <p:ph type="pic" idx="2"/>
          </p:nvPr>
        </p:nvSpPr>
        <p:spPr>
          <a:xfrm>
            <a:off x="6602412"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7" name="Shape 227"/>
          <p:cNvSpPr>
            <a:spLocks noGrp="1"/>
          </p:cNvSpPr>
          <p:nvPr>
            <p:ph type="pic" idx="3"/>
          </p:nvPr>
        </p:nvSpPr>
        <p:spPr>
          <a:xfrm>
            <a:off x="8902699"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8" name="Shape 228"/>
          <p:cNvSpPr>
            <a:spLocks noGrp="1"/>
          </p:cNvSpPr>
          <p:nvPr>
            <p:ph type="pic" idx="4"/>
          </p:nvPr>
        </p:nvSpPr>
        <p:spPr>
          <a:xfrm>
            <a:off x="4302124" y="2532061"/>
            <a:ext cx="2258568" cy="1847088"/>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29" name="Shape 229"/>
          <p:cNvSpPr>
            <a:spLocks noGrp="1"/>
          </p:cNvSpPr>
          <p:nvPr>
            <p:ph type="pic" idx="5"/>
          </p:nvPr>
        </p:nvSpPr>
        <p:spPr>
          <a:xfrm>
            <a:off x="1028699" y="2532061"/>
            <a:ext cx="3236976" cy="327355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0" name="Shape 230"/>
          <p:cNvSpPr>
            <a:spLocks noGrp="1"/>
          </p:cNvSpPr>
          <p:nvPr>
            <p:ph type="pic" idx="6"/>
          </p:nvPr>
        </p:nvSpPr>
        <p:spPr>
          <a:xfrm>
            <a:off x="4302125" y="4411663"/>
            <a:ext cx="2258568" cy="1399032"/>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434257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Portfolio #13">
  <p:cSld name="Portfolio #13">
    <p:spTree>
      <p:nvGrpSpPr>
        <p:cNvPr id="1" name="Shape 231"/>
        <p:cNvGrpSpPr/>
        <p:nvPr/>
      </p:nvGrpSpPr>
      <p:grpSpPr>
        <a:xfrm>
          <a:off x="0" y="0"/>
          <a:ext cx="0" cy="0"/>
          <a:chOff x="0" y="0"/>
          <a:chExt cx="0" cy="0"/>
        </a:xfrm>
      </p:grpSpPr>
      <p:sp>
        <p:nvSpPr>
          <p:cNvPr id="232" name="Shape 232"/>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33" name="Shape 233"/>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34" name="Shape 234"/>
          <p:cNvSpPr>
            <a:spLocks noGrp="1"/>
          </p:cNvSpPr>
          <p:nvPr>
            <p:ph type="pic" idx="2"/>
          </p:nvPr>
        </p:nvSpPr>
        <p:spPr>
          <a:xfrm>
            <a:off x="1028701"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5" name="Shape 235"/>
          <p:cNvSpPr>
            <a:spLocks noGrp="1"/>
          </p:cNvSpPr>
          <p:nvPr>
            <p:ph type="pic" idx="3"/>
          </p:nvPr>
        </p:nvSpPr>
        <p:spPr>
          <a:xfrm>
            <a:off x="4462463"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36" name="Shape 236"/>
          <p:cNvSpPr>
            <a:spLocks noGrp="1"/>
          </p:cNvSpPr>
          <p:nvPr>
            <p:ph type="pic" idx="4"/>
          </p:nvPr>
        </p:nvSpPr>
        <p:spPr>
          <a:xfrm>
            <a:off x="7896226" y="2535239"/>
            <a:ext cx="3263900" cy="2424112"/>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383583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Portfolio #14">
  <p:cSld name="Portfolio #14">
    <p:spTree>
      <p:nvGrpSpPr>
        <p:cNvPr id="1" name="Shape 237"/>
        <p:cNvGrpSpPr/>
        <p:nvPr/>
      </p:nvGrpSpPr>
      <p:grpSpPr>
        <a:xfrm>
          <a:off x="0" y="0"/>
          <a:ext cx="0" cy="0"/>
          <a:chOff x="0" y="0"/>
          <a:chExt cx="0" cy="0"/>
        </a:xfrm>
      </p:grpSpPr>
      <p:sp>
        <p:nvSpPr>
          <p:cNvPr id="238" name="Shape 238"/>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39" name="Shape 239"/>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40" name="Shape 240"/>
          <p:cNvSpPr>
            <a:spLocks noGrp="1"/>
          </p:cNvSpPr>
          <p:nvPr>
            <p:ph type="pic" idx="2"/>
          </p:nvPr>
        </p:nvSpPr>
        <p:spPr>
          <a:xfrm>
            <a:off x="1028700" y="2514599"/>
            <a:ext cx="5029200" cy="3275013"/>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1" name="Shape 241"/>
          <p:cNvSpPr>
            <a:spLocks noGrp="1"/>
          </p:cNvSpPr>
          <p:nvPr>
            <p:ph type="pic" idx="3"/>
          </p:nvPr>
        </p:nvSpPr>
        <p:spPr>
          <a:xfrm>
            <a:off x="6134100" y="2514599"/>
            <a:ext cx="5029200" cy="3275013"/>
          </a:xfrm>
          <a:prstGeom prst="roundRect">
            <a:avLst>
              <a:gd name="adj" fmla="val 1492"/>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351863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Portfolio #15">
  <p:cSld name="Portfolio #15">
    <p:spTree>
      <p:nvGrpSpPr>
        <p:cNvPr id="1" name="Shape 242"/>
        <p:cNvGrpSpPr/>
        <p:nvPr/>
      </p:nvGrpSpPr>
      <p:grpSpPr>
        <a:xfrm>
          <a:off x="0" y="0"/>
          <a:ext cx="0" cy="0"/>
          <a:chOff x="0" y="0"/>
          <a:chExt cx="0" cy="0"/>
        </a:xfrm>
      </p:grpSpPr>
      <p:sp>
        <p:nvSpPr>
          <p:cNvPr id="243" name="Shape 24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44" name="Shape 24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45" name="Shape 245"/>
          <p:cNvSpPr/>
          <p:nvPr/>
        </p:nvSpPr>
        <p:spPr>
          <a:xfrm>
            <a:off x="8441366" y="3454400"/>
            <a:ext cx="2721933" cy="2717800"/>
          </a:xfrm>
          <a:prstGeom prst="rect">
            <a:avLst/>
          </a:prstGeom>
          <a:gradFill>
            <a:gsLst>
              <a:gs pos="0">
                <a:schemeClr val="accent4"/>
              </a:gs>
              <a:gs pos="100000">
                <a:schemeClr val="accent1"/>
              </a:gs>
            </a:gsLst>
            <a:lin ang="10800000" scaled="0"/>
          </a:gra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46" name="Shape 246"/>
          <p:cNvSpPr>
            <a:spLocks noGrp="1"/>
          </p:cNvSpPr>
          <p:nvPr>
            <p:ph type="pic" idx="2"/>
          </p:nvPr>
        </p:nvSpPr>
        <p:spPr>
          <a:xfrm>
            <a:off x="565943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7" name="Shape 247"/>
          <p:cNvSpPr>
            <a:spLocks noGrp="1"/>
          </p:cNvSpPr>
          <p:nvPr>
            <p:ph type="pic" idx="3"/>
          </p:nvPr>
        </p:nvSpPr>
        <p:spPr>
          <a:xfrm>
            <a:off x="705008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8" name="Shape 248"/>
          <p:cNvSpPr>
            <a:spLocks noGrp="1"/>
          </p:cNvSpPr>
          <p:nvPr>
            <p:ph type="pic" idx="4"/>
          </p:nvPr>
        </p:nvSpPr>
        <p:spPr>
          <a:xfrm>
            <a:off x="844073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49" name="Shape 249"/>
          <p:cNvSpPr>
            <a:spLocks noGrp="1"/>
          </p:cNvSpPr>
          <p:nvPr>
            <p:ph type="pic" idx="5"/>
          </p:nvPr>
        </p:nvSpPr>
        <p:spPr>
          <a:xfrm>
            <a:off x="9831387" y="6857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0" name="Shape 250"/>
          <p:cNvSpPr>
            <a:spLocks noGrp="1"/>
          </p:cNvSpPr>
          <p:nvPr>
            <p:ph type="pic" idx="6"/>
          </p:nvPr>
        </p:nvSpPr>
        <p:spPr>
          <a:xfrm>
            <a:off x="983138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1" name="Shape 251"/>
          <p:cNvSpPr>
            <a:spLocks noGrp="1"/>
          </p:cNvSpPr>
          <p:nvPr>
            <p:ph type="pic" idx="7"/>
          </p:nvPr>
        </p:nvSpPr>
        <p:spPr>
          <a:xfrm>
            <a:off x="844073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2" name="Shape 252"/>
          <p:cNvSpPr>
            <a:spLocks noGrp="1"/>
          </p:cNvSpPr>
          <p:nvPr>
            <p:ph type="pic" idx="8"/>
          </p:nvPr>
        </p:nvSpPr>
        <p:spPr>
          <a:xfrm>
            <a:off x="705008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3" name="Shape 253"/>
          <p:cNvSpPr>
            <a:spLocks noGrp="1"/>
          </p:cNvSpPr>
          <p:nvPr>
            <p:ph type="pic" idx="9"/>
          </p:nvPr>
        </p:nvSpPr>
        <p:spPr>
          <a:xfrm>
            <a:off x="5659437" y="20700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4" name="Shape 254"/>
          <p:cNvSpPr>
            <a:spLocks noGrp="1"/>
          </p:cNvSpPr>
          <p:nvPr>
            <p:ph type="pic" idx="13"/>
          </p:nvPr>
        </p:nvSpPr>
        <p:spPr>
          <a:xfrm>
            <a:off x="7050087" y="34543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5" name="Shape 255"/>
          <p:cNvSpPr>
            <a:spLocks noGrp="1"/>
          </p:cNvSpPr>
          <p:nvPr>
            <p:ph type="pic" idx="14"/>
          </p:nvPr>
        </p:nvSpPr>
        <p:spPr>
          <a:xfrm>
            <a:off x="5659437" y="34543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6" name="Shape 256"/>
          <p:cNvSpPr>
            <a:spLocks noGrp="1"/>
          </p:cNvSpPr>
          <p:nvPr>
            <p:ph type="pic" idx="15"/>
          </p:nvPr>
        </p:nvSpPr>
        <p:spPr>
          <a:xfrm>
            <a:off x="5659437" y="48386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57" name="Shape 257"/>
          <p:cNvSpPr>
            <a:spLocks noGrp="1"/>
          </p:cNvSpPr>
          <p:nvPr>
            <p:ph type="pic" idx="16"/>
          </p:nvPr>
        </p:nvSpPr>
        <p:spPr>
          <a:xfrm>
            <a:off x="7050087" y="4838699"/>
            <a:ext cx="1335024" cy="1335024"/>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6370673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Portfolio #17">
  <p:cSld name="Portfolio #17">
    <p:spTree>
      <p:nvGrpSpPr>
        <p:cNvPr id="1" name="Shape 258"/>
        <p:cNvGrpSpPr/>
        <p:nvPr/>
      </p:nvGrpSpPr>
      <p:grpSpPr>
        <a:xfrm>
          <a:off x="0" y="0"/>
          <a:ext cx="0" cy="0"/>
          <a:chOff x="0" y="0"/>
          <a:chExt cx="0" cy="0"/>
        </a:xfrm>
      </p:grpSpPr>
      <p:sp>
        <p:nvSpPr>
          <p:cNvPr id="259" name="Shape 259"/>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60" name="Shape 260"/>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61" name="Shape 261"/>
          <p:cNvSpPr>
            <a:spLocks noGrp="1"/>
          </p:cNvSpPr>
          <p:nvPr>
            <p:ph type="pic" idx="2"/>
          </p:nvPr>
        </p:nvSpPr>
        <p:spPr>
          <a:xfrm>
            <a:off x="1042879"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2" name="Shape 262"/>
          <p:cNvSpPr>
            <a:spLocks noGrp="1"/>
          </p:cNvSpPr>
          <p:nvPr>
            <p:ph type="pic" idx="3"/>
          </p:nvPr>
        </p:nvSpPr>
        <p:spPr>
          <a:xfrm>
            <a:off x="2804639"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3" name="Shape 263"/>
          <p:cNvSpPr>
            <a:spLocks noGrp="1"/>
          </p:cNvSpPr>
          <p:nvPr>
            <p:ph type="pic" idx="4"/>
          </p:nvPr>
        </p:nvSpPr>
        <p:spPr>
          <a:xfrm>
            <a:off x="7569193"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64" name="Shape 264"/>
          <p:cNvSpPr>
            <a:spLocks noGrp="1"/>
          </p:cNvSpPr>
          <p:nvPr>
            <p:ph type="pic" idx="5"/>
          </p:nvPr>
        </p:nvSpPr>
        <p:spPr>
          <a:xfrm>
            <a:off x="9330953" y="3141919"/>
            <a:ext cx="1828800" cy="1828800"/>
          </a:xfrm>
          <a:prstGeom prst="ellipse">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231230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Price Table">
  <p:cSld name="Price Table">
    <p:spTree>
      <p:nvGrpSpPr>
        <p:cNvPr id="1" name="Shape 265"/>
        <p:cNvGrpSpPr/>
        <p:nvPr/>
      </p:nvGrpSpPr>
      <p:grpSpPr>
        <a:xfrm>
          <a:off x="0" y="0"/>
          <a:ext cx="0" cy="0"/>
          <a:chOff x="0" y="0"/>
          <a:chExt cx="0" cy="0"/>
        </a:xfrm>
      </p:grpSpPr>
      <p:sp>
        <p:nvSpPr>
          <p:cNvPr id="266" name="Shape 26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67" name="Shape 26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68" name="Shape 268"/>
          <p:cNvSpPr/>
          <p:nvPr/>
        </p:nvSpPr>
        <p:spPr>
          <a:xfrm>
            <a:off x="1028701" y="2514600"/>
            <a:ext cx="2363087" cy="32766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69" name="Shape 269"/>
          <p:cNvSpPr/>
          <p:nvPr/>
        </p:nvSpPr>
        <p:spPr>
          <a:xfrm>
            <a:off x="3619206" y="2514600"/>
            <a:ext cx="2363087" cy="3276600"/>
          </a:xfrm>
          <a:prstGeom prst="rect">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70" name="Shape 270"/>
          <p:cNvSpPr/>
          <p:nvPr/>
        </p:nvSpPr>
        <p:spPr>
          <a:xfrm>
            <a:off x="8800215" y="2514600"/>
            <a:ext cx="2363087" cy="3276600"/>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71" name="Shape 271"/>
          <p:cNvSpPr/>
          <p:nvPr/>
        </p:nvSpPr>
        <p:spPr>
          <a:xfrm>
            <a:off x="6209711" y="2514600"/>
            <a:ext cx="2363087" cy="3276600"/>
          </a:xfrm>
          <a:prstGeom prst="rect">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72" name="Shape 272"/>
          <p:cNvSpPr>
            <a:spLocks noGrp="1"/>
          </p:cNvSpPr>
          <p:nvPr>
            <p:ph type="pic" idx="2"/>
          </p:nvPr>
        </p:nvSpPr>
        <p:spPr>
          <a:xfrm>
            <a:off x="1024639" y="2514600"/>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3" name="Shape 273"/>
          <p:cNvSpPr>
            <a:spLocks noGrp="1"/>
          </p:cNvSpPr>
          <p:nvPr>
            <p:ph type="pic" idx="3"/>
          </p:nvPr>
        </p:nvSpPr>
        <p:spPr>
          <a:xfrm>
            <a:off x="3619058" y="2514600"/>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4" name="Shape 274"/>
          <p:cNvSpPr>
            <a:spLocks noGrp="1"/>
          </p:cNvSpPr>
          <p:nvPr>
            <p:ph type="pic" idx="4"/>
          </p:nvPr>
        </p:nvSpPr>
        <p:spPr>
          <a:xfrm>
            <a:off x="6206239" y="2514599"/>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75" name="Shape 275"/>
          <p:cNvSpPr>
            <a:spLocks noGrp="1"/>
          </p:cNvSpPr>
          <p:nvPr>
            <p:ph type="pic" idx="5"/>
          </p:nvPr>
        </p:nvSpPr>
        <p:spPr>
          <a:xfrm>
            <a:off x="8800215" y="2514599"/>
            <a:ext cx="2363087" cy="1344613"/>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816753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Portfolio #18">
  <p:cSld name="Portfolio #18">
    <p:spTree>
      <p:nvGrpSpPr>
        <p:cNvPr id="1" name="Shape 276"/>
        <p:cNvGrpSpPr/>
        <p:nvPr/>
      </p:nvGrpSpPr>
      <p:grpSpPr>
        <a:xfrm>
          <a:off x="0" y="0"/>
          <a:ext cx="0" cy="0"/>
          <a:chOff x="0" y="0"/>
          <a:chExt cx="0" cy="0"/>
        </a:xfrm>
      </p:grpSpPr>
      <p:sp>
        <p:nvSpPr>
          <p:cNvPr id="277" name="Shape 277"/>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78" name="Shape 278"/>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79" name="Shape 279"/>
          <p:cNvSpPr>
            <a:spLocks noGrp="1"/>
          </p:cNvSpPr>
          <p:nvPr>
            <p:ph type="pic" idx="2"/>
          </p:nvPr>
        </p:nvSpPr>
        <p:spPr>
          <a:xfrm>
            <a:off x="1028700" y="701676"/>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0" name="Shape 280"/>
          <p:cNvSpPr>
            <a:spLocks noGrp="1"/>
          </p:cNvSpPr>
          <p:nvPr>
            <p:ph type="pic" idx="3"/>
          </p:nvPr>
        </p:nvSpPr>
        <p:spPr>
          <a:xfrm>
            <a:off x="1028700" y="2438401"/>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1" name="Shape 281"/>
          <p:cNvSpPr>
            <a:spLocks noGrp="1"/>
          </p:cNvSpPr>
          <p:nvPr>
            <p:ph type="pic" idx="4"/>
          </p:nvPr>
        </p:nvSpPr>
        <p:spPr>
          <a:xfrm>
            <a:off x="1028698" y="4175126"/>
            <a:ext cx="4151313" cy="1619249"/>
          </a:xfrm>
          <a:prstGeom prst="rect">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6660899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Portfolio #19">
  <p:cSld name="Portfolio #19">
    <p:spTree>
      <p:nvGrpSpPr>
        <p:cNvPr id="1" name="Shape 282"/>
        <p:cNvGrpSpPr/>
        <p:nvPr/>
      </p:nvGrpSpPr>
      <p:grpSpPr>
        <a:xfrm>
          <a:off x="0" y="0"/>
          <a:ext cx="0" cy="0"/>
          <a:chOff x="0" y="0"/>
          <a:chExt cx="0" cy="0"/>
        </a:xfrm>
      </p:grpSpPr>
      <p:sp>
        <p:nvSpPr>
          <p:cNvPr id="283" name="Shape 283"/>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84" name="Shape 284"/>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85" name="Shape 285"/>
          <p:cNvSpPr>
            <a:spLocks noGrp="1"/>
          </p:cNvSpPr>
          <p:nvPr>
            <p:ph type="pic" idx="2"/>
          </p:nvPr>
        </p:nvSpPr>
        <p:spPr>
          <a:xfrm>
            <a:off x="6096001" y="685800"/>
            <a:ext cx="5067300" cy="1800225"/>
          </a:xfrm>
          <a:prstGeom prst="roundRect">
            <a:avLst>
              <a:gd name="adj" fmla="val 303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6" name="Shape 286"/>
          <p:cNvSpPr>
            <a:spLocks noGrp="1"/>
          </p:cNvSpPr>
          <p:nvPr>
            <p:ph type="pic" idx="3"/>
          </p:nvPr>
        </p:nvSpPr>
        <p:spPr>
          <a:xfrm>
            <a:off x="8648700" y="2514600"/>
            <a:ext cx="2514600" cy="1831975"/>
          </a:xfrm>
          <a:prstGeom prst="roundRect">
            <a:avLst>
              <a:gd name="adj" fmla="val 3036"/>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87" name="Shape 287"/>
          <p:cNvSpPr/>
          <p:nvPr/>
        </p:nvSpPr>
        <p:spPr>
          <a:xfrm>
            <a:off x="6095999" y="2514600"/>
            <a:ext cx="2514600" cy="3276600"/>
          </a:xfrm>
          <a:prstGeom prst="roundRect">
            <a:avLst>
              <a:gd name="adj" fmla="val 1919"/>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88" name="Shape 288"/>
          <p:cNvSpPr/>
          <p:nvPr/>
        </p:nvSpPr>
        <p:spPr>
          <a:xfrm>
            <a:off x="8648700" y="4380610"/>
            <a:ext cx="2514600" cy="1410591"/>
          </a:xfrm>
          <a:prstGeom prst="roundRect">
            <a:avLst>
              <a:gd name="adj" fmla="val 1919"/>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226542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Portfolio #20">
  <p:cSld name="Portfolio #20">
    <p:spTree>
      <p:nvGrpSpPr>
        <p:cNvPr id="1" name="Shape 289"/>
        <p:cNvGrpSpPr/>
        <p:nvPr/>
      </p:nvGrpSpPr>
      <p:grpSpPr>
        <a:xfrm>
          <a:off x="0" y="0"/>
          <a:ext cx="0" cy="0"/>
          <a:chOff x="0" y="0"/>
          <a:chExt cx="0" cy="0"/>
        </a:xfrm>
      </p:grpSpPr>
      <p:sp>
        <p:nvSpPr>
          <p:cNvPr id="290" name="Shape 290"/>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91" name="Shape 291"/>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92" name="Shape 292"/>
          <p:cNvSpPr/>
          <p:nvPr/>
        </p:nvSpPr>
        <p:spPr>
          <a:xfrm>
            <a:off x="7006856" y="3455579"/>
            <a:ext cx="2647507" cy="2335621"/>
          </a:xfrm>
          <a:prstGeom prst="roundRect">
            <a:avLst>
              <a:gd name="adj" fmla="val 1047"/>
            </a:avLst>
          </a:prstGeom>
          <a:solidFill>
            <a:srgbClr val="4E576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93" name="Shape 293"/>
          <p:cNvSpPr/>
          <p:nvPr/>
        </p:nvSpPr>
        <p:spPr>
          <a:xfrm>
            <a:off x="9686257" y="3455579"/>
            <a:ext cx="1477043" cy="2335621"/>
          </a:xfrm>
          <a:prstGeom prst="roundRect">
            <a:avLst>
              <a:gd name="adj" fmla="val 1047"/>
            </a:avLst>
          </a:prstGeom>
          <a:solidFill>
            <a:schemeClr val="accent5"/>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294" name="Shape 294"/>
          <p:cNvSpPr>
            <a:spLocks noGrp="1"/>
          </p:cNvSpPr>
          <p:nvPr>
            <p:ph type="pic" idx="2"/>
          </p:nvPr>
        </p:nvSpPr>
        <p:spPr>
          <a:xfrm>
            <a:off x="7006857" y="701675"/>
            <a:ext cx="4156444" cy="2727325"/>
          </a:xfrm>
          <a:prstGeom prst="roundRect">
            <a:avLst>
              <a:gd name="adj" fmla="val 226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891659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Dashboard #1">
  <p:cSld name="Dashboard #1">
    <p:spTree>
      <p:nvGrpSpPr>
        <p:cNvPr id="1" name="Shape 295"/>
        <p:cNvGrpSpPr/>
        <p:nvPr/>
      </p:nvGrpSpPr>
      <p:grpSpPr>
        <a:xfrm>
          <a:off x="0" y="0"/>
          <a:ext cx="0" cy="0"/>
          <a:chOff x="0" y="0"/>
          <a:chExt cx="0" cy="0"/>
        </a:xfrm>
      </p:grpSpPr>
      <p:sp>
        <p:nvSpPr>
          <p:cNvPr id="296" name="Shape 296"/>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297" name="Shape 297"/>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298" name="Shape 298"/>
          <p:cNvSpPr>
            <a:spLocks noGrp="1"/>
          </p:cNvSpPr>
          <p:nvPr>
            <p:ph type="pic" idx="2"/>
          </p:nvPr>
        </p:nvSpPr>
        <p:spPr>
          <a:xfrm>
            <a:off x="6178551" y="685800"/>
            <a:ext cx="3100388" cy="3676651"/>
          </a:xfrm>
          <a:prstGeom prst="roundRect">
            <a:avLst>
              <a:gd name="adj" fmla="val 1341"/>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299" name="Shape 299"/>
          <p:cNvSpPr>
            <a:spLocks noGrp="1"/>
          </p:cNvSpPr>
          <p:nvPr>
            <p:ph type="pic" idx="3"/>
          </p:nvPr>
        </p:nvSpPr>
        <p:spPr>
          <a:xfrm>
            <a:off x="1793875" y="685800"/>
            <a:ext cx="4297363" cy="2743200"/>
          </a:xfrm>
          <a:prstGeom prst="roundRect">
            <a:avLst>
              <a:gd name="adj" fmla="val 1887"/>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300" name="Shape 300"/>
          <p:cNvSpPr>
            <a:spLocks noGrp="1"/>
          </p:cNvSpPr>
          <p:nvPr>
            <p:ph type="pic" idx="4"/>
          </p:nvPr>
        </p:nvSpPr>
        <p:spPr>
          <a:xfrm>
            <a:off x="1028701" y="3496441"/>
            <a:ext cx="3236913" cy="2296347"/>
          </a:xfrm>
          <a:prstGeom prst="roundRect">
            <a:avLst>
              <a:gd name="adj" fmla="val 1205"/>
            </a:avLst>
          </a:prstGeom>
          <a:solidFill>
            <a:srgbClr val="4E5765"/>
          </a:solidFill>
          <a:ln>
            <a:noFill/>
          </a:ln>
        </p:spPr>
        <p:txBody>
          <a:bodyPr spcFirstLastPara="1" wrap="square" lIns="68575" tIns="68575" rIns="68575" bIns="68575" anchor="t" anchorCtr="0"/>
          <a:lstStyle>
            <a:lvl1pPr marR="0" lvl="0" algn="l" rtl="0">
              <a:lnSpc>
                <a:spcPct val="90000"/>
              </a:lnSpc>
              <a:spcBef>
                <a:spcPts val="1067"/>
              </a:spcBef>
              <a:spcAft>
                <a:spcPts val="0"/>
              </a:spcAft>
              <a:buClr>
                <a:schemeClr val="dk1"/>
              </a:buClr>
              <a:buSzPts val="800"/>
              <a:buFont typeface="Arial"/>
              <a:buNone/>
              <a:defRPr sz="1067"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8113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26" Type="http://schemas.openxmlformats.org/officeDocument/2006/relationships/slideLayout" Target="../slideLayouts/slideLayout418.xml"/><Relationship Id="rId39" Type="http://schemas.openxmlformats.org/officeDocument/2006/relationships/slideLayout" Target="../slideLayouts/slideLayout431.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34" Type="http://schemas.openxmlformats.org/officeDocument/2006/relationships/slideLayout" Target="../slideLayouts/slideLayout426.xml"/><Relationship Id="rId42" Type="http://schemas.openxmlformats.org/officeDocument/2006/relationships/slideLayout" Target="../slideLayouts/slideLayout434.xml"/><Relationship Id="rId47" Type="http://schemas.openxmlformats.org/officeDocument/2006/relationships/slideLayout" Target="../slideLayouts/slideLayout439.xml"/><Relationship Id="rId50" Type="http://schemas.openxmlformats.org/officeDocument/2006/relationships/slideLayout" Target="../slideLayouts/slideLayout442.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5" Type="http://schemas.openxmlformats.org/officeDocument/2006/relationships/slideLayout" Target="../slideLayouts/slideLayout417.xml"/><Relationship Id="rId33" Type="http://schemas.openxmlformats.org/officeDocument/2006/relationships/slideLayout" Target="../slideLayouts/slideLayout425.xml"/><Relationship Id="rId38" Type="http://schemas.openxmlformats.org/officeDocument/2006/relationships/slideLayout" Target="../slideLayouts/slideLayout430.xml"/><Relationship Id="rId46" Type="http://schemas.openxmlformats.org/officeDocument/2006/relationships/slideLayout" Target="../slideLayouts/slideLayout438.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29" Type="http://schemas.openxmlformats.org/officeDocument/2006/relationships/slideLayout" Target="../slideLayouts/slideLayout421.xml"/><Relationship Id="rId41" Type="http://schemas.openxmlformats.org/officeDocument/2006/relationships/slideLayout" Target="../slideLayouts/slideLayout433.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24" Type="http://schemas.openxmlformats.org/officeDocument/2006/relationships/slideLayout" Target="../slideLayouts/slideLayout416.xml"/><Relationship Id="rId32" Type="http://schemas.openxmlformats.org/officeDocument/2006/relationships/slideLayout" Target="../slideLayouts/slideLayout424.xml"/><Relationship Id="rId37" Type="http://schemas.openxmlformats.org/officeDocument/2006/relationships/slideLayout" Target="../slideLayouts/slideLayout429.xml"/><Relationship Id="rId40" Type="http://schemas.openxmlformats.org/officeDocument/2006/relationships/slideLayout" Target="../slideLayouts/slideLayout432.xml"/><Relationship Id="rId45" Type="http://schemas.openxmlformats.org/officeDocument/2006/relationships/slideLayout" Target="../slideLayouts/slideLayout437.xml"/><Relationship Id="rId53" Type="http://schemas.openxmlformats.org/officeDocument/2006/relationships/theme" Target="../theme/theme10.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slideLayout" Target="../slideLayouts/slideLayout415.xml"/><Relationship Id="rId28" Type="http://schemas.openxmlformats.org/officeDocument/2006/relationships/slideLayout" Target="../slideLayouts/slideLayout420.xml"/><Relationship Id="rId36" Type="http://schemas.openxmlformats.org/officeDocument/2006/relationships/slideLayout" Target="../slideLayouts/slideLayout428.xml"/><Relationship Id="rId49" Type="http://schemas.openxmlformats.org/officeDocument/2006/relationships/slideLayout" Target="../slideLayouts/slideLayout441.xml"/><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31" Type="http://schemas.openxmlformats.org/officeDocument/2006/relationships/slideLayout" Target="../slideLayouts/slideLayout423.xml"/><Relationship Id="rId44" Type="http://schemas.openxmlformats.org/officeDocument/2006/relationships/slideLayout" Target="../slideLayouts/slideLayout436.xml"/><Relationship Id="rId52" Type="http://schemas.openxmlformats.org/officeDocument/2006/relationships/slideLayout" Target="../slideLayouts/slideLayout444.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slideLayout" Target="../slideLayouts/slideLayout414.xml"/><Relationship Id="rId27" Type="http://schemas.openxmlformats.org/officeDocument/2006/relationships/slideLayout" Target="../slideLayouts/slideLayout419.xml"/><Relationship Id="rId30" Type="http://schemas.openxmlformats.org/officeDocument/2006/relationships/slideLayout" Target="../slideLayouts/slideLayout422.xml"/><Relationship Id="rId35" Type="http://schemas.openxmlformats.org/officeDocument/2006/relationships/slideLayout" Target="../slideLayouts/slideLayout427.xml"/><Relationship Id="rId43" Type="http://schemas.openxmlformats.org/officeDocument/2006/relationships/slideLayout" Target="../slideLayouts/slideLayout435.xml"/><Relationship Id="rId48" Type="http://schemas.openxmlformats.org/officeDocument/2006/relationships/slideLayout" Target="../slideLayouts/slideLayout440.xml"/><Relationship Id="rId8" Type="http://schemas.openxmlformats.org/officeDocument/2006/relationships/slideLayout" Target="../slideLayouts/slideLayout400.xml"/><Relationship Id="rId51" Type="http://schemas.openxmlformats.org/officeDocument/2006/relationships/slideLayout" Target="../slideLayouts/slideLayout44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39" Type="http://schemas.openxmlformats.org/officeDocument/2006/relationships/slideLayout" Target="../slideLayouts/slideLayout483.xml"/><Relationship Id="rId3" Type="http://schemas.openxmlformats.org/officeDocument/2006/relationships/slideLayout" Target="../slideLayouts/slideLayout447.xml"/><Relationship Id="rId21" Type="http://schemas.openxmlformats.org/officeDocument/2006/relationships/slideLayout" Target="../slideLayouts/slideLayout465.xml"/><Relationship Id="rId34" Type="http://schemas.openxmlformats.org/officeDocument/2006/relationships/slideLayout" Target="../slideLayouts/slideLayout478.xml"/><Relationship Id="rId42" Type="http://schemas.openxmlformats.org/officeDocument/2006/relationships/slideLayout" Target="../slideLayouts/slideLayout486.xml"/><Relationship Id="rId47" Type="http://schemas.openxmlformats.org/officeDocument/2006/relationships/slideLayout" Target="../slideLayouts/slideLayout491.xml"/><Relationship Id="rId50" Type="http://schemas.openxmlformats.org/officeDocument/2006/relationships/slideLayout" Target="../slideLayouts/slideLayout494.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33" Type="http://schemas.openxmlformats.org/officeDocument/2006/relationships/slideLayout" Target="../slideLayouts/slideLayout477.xml"/><Relationship Id="rId38" Type="http://schemas.openxmlformats.org/officeDocument/2006/relationships/slideLayout" Target="../slideLayouts/slideLayout482.xml"/><Relationship Id="rId46" Type="http://schemas.openxmlformats.org/officeDocument/2006/relationships/slideLayout" Target="../slideLayouts/slideLayout490.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41" Type="http://schemas.openxmlformats.org/officeDocument/2006/relationships/slideLayout" Target="../slideLayouts/slideLayout485.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slideLayout" Target="../slideLayouts/slideLayout476.xml"/><Relationship Id="rId37" Type="http://schemas.openxmlformats.org/officeDocument/2006/relationships/slideLayout" Target="../slideLayouts/slideLayout481.xml"/><Relationship Id="rId40" Type="http://schemas.openxmlformats.org/officeDocument/2006/relationships/slideLayout" Target="../slideLayouts/slideLayout484.xml"/><Relationship Id="rId45" Type="http://schemas.openxmlformats.org/officeDocument/2006/relationships/slideLayout" Target="../slideLayouts/slideLayout489.xml"/><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36" Type="http://schemas.openxmlformats.org/officeDocument/2006/relationships/slideLayout" Target="../slideLayouts/slideLayout480.xml"/><Relationship Id="rId49" Type="http://schemas.openxmlformats.org/officeDocument/2006/relationships/slideLayout" Target="../slideLayouts/slideLayout493.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slideLayout" Target="../slideLayouts/slideLayout475.xml"/><Relationship Id="rId44" Type="http://schemas.openxmlformats.org/officeDocument/2006/relationships/slideLayout" Target="../slideLayouts/slideLayout488.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 Id="rId35" Type="http://schemas.openxmlformats.org/officeDocument/2006/relationships/slideLayout" Target="../slideLayouts/slideLayout479.xml"/><Relationship Id="rId43" Type="http://schemas.openxmlformats.org/officeDocument/2006/relationships/slideLayout" Target="../slideLayouts/slideLayout487.xml"/><Relationship Id="rId48" Type="http://schemas.openxmlformats.org/officeDocument/2006/relationships/slideLayout" Target="../slideLayouts/slideLayout492.xml"/><Relationship Id="rId8" Type="http://schemas.openxmlformats.org/officeDocument/2006/relationships/slideLayout" Target="../slideLayouts/slideLayout452.xml"/><Relationship Id="rId5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07.xml"/><Relationship Id="rId18" Type="http://schemas.openxmlformats.org/officeDocument/2006/relationships/slideLayout" Target="../slideLayouts/slideLayout512.xml"/><Relationship Id="rId26" Type="http://schemas.openxmlformats.org/officeDocument/2006/relationships/slideLayout" Target="../slideLayouts/slideLayout520.xml"/><Relationship Id="rId39" Type="http://schemas.openxmlformats.org/officeDocument/2006/relationships/slideLayout" Target="../slideLayouts/slideLayout533.xml"/><Relationship Id="rId3" Type="http://schemas.openxmlformats.org/officeDocument/2006/relationships/slideLayout" Target="../slideLayouts/slideLayout497.xml"/><Relationship Id="rId21" Type="http://schemas.openxmlformats.org/officeDocument/2006/relationships/slideLayout" Target="../slideLayouts/slideLayout515.xml"/><Relationship Id="rId34" Type="http://schemas.openxmlformats.org/officeDocument/2006/relationships/slideLayout" Target="../slideLayouts/slideLayout528.xml"/><Relationship Id="rId42" Type="http://schemas.openxmlformats.org/officeDocument/2006/relationships/slideLayout" Target="../slideLayouts/slideLayout536.xml"/><Relationship Id="rId47" Type="http://schemas.openxmlformats.org/officeDocument/2006/relationships/slideLayout" Target="../slideLayouts/slideLayout541.xml"/><Relationship Id="rId50" Type="http://schemas.openxmlformats.org/officeDocument/2006/relationships/slideLayout" Target="../slideLayouts/slideLayout544.xml"/><Relationship Id="rId7" Type="http://schemas.openxmlformats.org/officeDocument/2006/relationships/slideLayout" Target="../slideLayouts/slideLayout501.xml"/><Relationship Id="rId12" Type="http://schemas.openxmlformats.org/officeDocument/2006/relationships/slideLayout" Target="../slideLayouts/slideLayout506.xml"/><Relationship Id="rId17" Type="http://schemas.openxmlformats.org/officeDocument/2006/relationships/slideLayout" Target="../slideLayouts/slideLayout511.xml"/><Relationship Id="rId25" Type="http://schemas.openxmlformats.org/officeDocument/2006/relationships/slideLayout" Target="../slideLayouts/slideLayout519.xml"/><Relationship Id="rId33" Type="http://schemas.openxmlformats.org/officeDocument/2006/relationships/slideLayout" Target="../slideLayouts/slideLayout527.xml"/><Relationship Id="rId38" Type="http://schemas.openxmlformats.org/officeDocument/2006/relationships/slideLayout" Target="../slideLayouts/slideLayout532.xml"/><Relationship Id="rId46" Type="http://schemas.openxmlformats.org/officeDocument/2006/relationships/slideLayout" Target="../slideLayouts/slideLayout540.xml"/><Relationship Id="rId2" Type="http://schemas.openxmlformats.org/officeDocument/2006/relationships/slideLayout" Target="../slideLayouts/slideLayout496.xml"/><Relationship Id="rId16" Type="http://schemas.openxmlformats.org/officeDocument/2006/relationships/slideLayout" Target="../slideLayouts/slideLayout510.xml"/><Relationship Id="rId20" Type="http://schemas.openxmlformats.org/officeDocument/2006/relationships/slideLayout" Target="../slideLayouts/slideLayout514.xml"/><Relationship Id="rId29" Type="http://schemas.openxmlformats.org/officeDocument/2006/relationships/slideLayout" Target="../slideLayouts/slideLayout523.xml"/><Relationship Id="rId41" Type="http://schemas.openxmlformats.org/officeDocument/2006/relationships/slideLayout" Target="../slideLayouts/slideLayout535.xml"/><Relationship Id="rId1" Type="http://schemas.openxmlformats.org/officeDocument/2006/relationships/slideLayout" Target="../slideLayouts/slideLayout495.xml"/><Relationship Id="rId6" Type="http://schemas.openxmlformats.org/officeDocument/2006/relationships/slideLayout" Target="../slideLayouts/slideLayout500.xml"/><Relationship Id="rId11" Type="http://schemas.openxmlformats.org/officeDocument/2006/relationships/slideLayout" Target="../slideLayouts/slideLayout505.xml"/><Relationship Id="rId24" Type="http://schemas.openxmlformats.org/officeDocument/2006/relationships/slideLayout" Target="../slideLayouts/slideLayout518.xml"/><Relationship Id="rId32" Type="http://schemas.openxmlformats.org/officeDocument/2006/relationships/slideLayout" Target="../slideLayouts/slideLayout526.xml"/><Relationship Id="rId37" Type="http://schemas.openxmlformats.org/officeDocument/2006/relationships/slideLayout" Target="../slideLayouts/slideLayout531.xml"/><Relationship Id="rId40" Type="http://schemas.openxmlformats.org/officeDocument/2006/relationships/slideLayout" Target="../slideLayouts/slideLayout534.xml"/><Relationship Id="rId45" Type="http://schemas.openxmlformats.org/officeDocument/2006/relationships/slideLayout" Target="../slideLayouts/slideLayout539.xml"/><Relationship Id="rId53" Type="http://schemas.openxmlformats.org/officeDocument/2006/relationships/theme" Target="../theme/theme12.xml"/><Relationship Id="rId5" Type="http://schemas.openxmlformats.org/officeDocument/2006/relationships/slideLayout" Target="../slideLayouts/slideLayout499.xml"/><Relationship Id="rId15" Type="http://schemas.openxmlformats.org/officeDocument/2006/relationships/slideLayout" Target="../slideLayouts/slideLayout509.xml"/><Relationship Id="rId23" Type="http://schemas.openxmlformats.org/officeDocument/2006/relationships/slideLayout" Target="../slideLayouts/slideLayout517.xml"/><Relationship Id="rId28" Type="http://schemas.openxmlformats.org/officeDocument/2006/relationships/slideLayout" Target="../slideLayouts/slideLayout522.xml"/><Relationship Id="rId36" Type="http://schemas.openxmlformats.org/officeDocument/2006/relationships/slideLayout" Target="../slideLayouts/slideLayout530.xml"/><Relationship Id="rId49" Type="http://schemas.openxmlformats.org/officeDocument/2006/relationships/slideLayout" Target="../slideLayouts/slideLayout543.xml"/><Relationship Id="rId10" Type="http://schemas.openxmlformats.org/officeDocument/2006/relationships/slideLayout" Target="../slideLayouts/slideLayout504.xml"/><Relationship Id="rId19" Type="http://schemas.openxmlformats.org/officeDocument/2006/relationships/slideLayout" Target="../slideLayouts/slideLayout513.xml"/><Relationship Id="rId31" Type="http://schemas.openxmlformats.org/officeDocument/2006/relationships/slideLayout" Target="../slideLayouts/slideLayout525.xml"/><Relationship Id="rId44" Type="http://schemas.openxmlformats.org/officeDocument/2006/relationships/slideLayout" Target="../slideLayouts/slideLayout538.xml"/><Relationship Id="rId52" Type="http://schemas.openxmlformats.org/officeDocument/2006/relationships/slideLayout" Target="../slideLayouts/slideLayout546.xml"/><Relationship Id="rId4" Type="http://schemas.openxmlformats.org/officeDocument/2006/relationships/slideLayout" Target="../slideLayouts/slideLayout498.xml"/><Relationship Id="rId9" Type="http://schemas.openxmlformats.org/officeDocument/2006/relationships/slideLayout" Target="../slideLayouts/slideLayout503.xml"/><Relationship Id="rId14" Type="http://schemas.openxmlformats.org/officeDocument/2006/relationships/slideLayout" Target="../slideLayouts/slideLayout508.xml"/><Relationship Id="rId22" Type="http://schemas.openxmlformats.org/officeDocument/2006/relationships/slideLayout" Target="../slideLayouts/slideLayout516.xml"/><Relationship Id="rId27" Type="http://schemas.openxmlformats.org/officeDocument/2006/relationships/slideLayout" Target="../slideLayouts/slideLayout521.xml"/><Relationship Id="rId30" Type="http://schemas.openxmlformats.org/officeDocument/2006/relationships/slideLayout" Target="../slideLayouts/slideLayout524.xml"/><Relationship Id="rId35" Type="http://schemas.openxmlformats.org/officeDocument/2006/relationships/slideLayout" Target="../slideLayouts/slideLayout529.xml"/><Relationship Id="rId43" Type="http://schemas.openxmlformats.org/officeDocument/2006/relationships/slideLayout" Target="../slideLayouts/slideLayout537.xml"/><Relationship Id="rId48" Type="http://schemas.openxmlformats.org/officeDocument/2006/relationships/slideLayout" Target="../slideLayouts/slideLayout542.xml"/><Relationship Id="rId8" Type="http://schemas.openxmlformats.org/officeDocument/2006/relationships/slideLayout" Target="../slideLayouts/slideLayout502.xml"/><Relationship Id="rId51" Type="http://schemas.openxmlformats.org/officeDocument/2006/relationships/slideLayout" Target="../slideLayouts/slideLayout5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59.xml"/><Relationship Id="rId18" Type="http://schemas.openxmlformats.org/officeDocument/2006/relationships/slideLayout" Target="../slideLayouts/slideLayout564.xml"/><Relationship Id="rId26" Type="http://schemas.openxmlformats.org/officeDocument/2006/relationships/slideLayout" Target="../slideLayouts/slideLayout572.xml"/><Relationship Id="rId39" Type="http://schemas.openxmlformats.org/officeDocument/2006/relationships/slideLayout" Target="../slideLayouts/slideLayout585.xml"/><Relationship Id="rId3" Type="http://schemas.openxmlformats.org/officeDocument/2006/relationships/slideLayout" Target="../slideLayouts/slideLayout549.xml"/><Relationship Id="rId21" Type="http://schemas.openxmlformats.org/officeDocument/2006/relationships/slideLayout" Target="../slideLayouts/slideLayout567.xml"/><Relationship Id="rId34" Type="http://schemas.openxmlformats.org/officeDocument/2006/relationships/slideLayout" Target="../slideLayouts/slideLayout580.xml"/><Relationship Id="rId42" Type="http://schemas.openxmlformats.org/officeDocument/2006/relationships/slideLayout" Target="../slideLayouts/slideLayout588.xml"/><Relationship Id="rId47" Type="http://schemas.openxmlformats.org/officeDocument/2006/relationships/slideLayout" Target="../slideLayouts/slideLayout593.xml"/><Relationship Id="rId50" Type="http://schemas.openxmlformats.org/officeDocument/2006/relationships/slideLayout" Target="../slideLayouts/slideLayout596.xml"/><Relationship Id="rId7" Type="http://schemas.openxmlformats.org/officeDocument/2006/relationships/slideLayout" Target="../slideLayouts/slideLayout553.xml"/><Relationship Id="rId12" Type="http://schemas.openxmlformats.org/officeDocument/2006/relationships/slideLayout" Target="../slideLayouts/slideLayout558.xml"/><Relationship Id="rId17" Type="http://schemas.openxmlformats.org/officeDocument/2006/relationships/slideLayout" Target="../slideLayouts/slideLayout563.xml"/><Relationship Id="rId25" Type="http://schemas.openxmlformats.org/officeDocument/2006/relationships/slideLayout" Target="../slideLayouts/slideLayout571.xml"/><Relationship Id="rId33" Type="http://schemas.openxmlformats.org/officeDocument/2006/relationships/slideLayout" Target="../slideLayouts/slideLayout579.xml"/><Relationship Id="rId38" Type="http://schemas.openxmlformats.org/officeDocument/2006/relationships/slideLayout" Target="../slideLayouts/slideLayout584.xml"/><Relationship Id="rId46" Type="http://schemas.openxmlformats.org/officeDocument/2006/relationships/slideLayout" Target="../slideLayouts/slideLayout592.xml"/><Relationship Id="rId2" Type="http://schemas.openxmlformats.org/officeDocument/2006/relationships/slideLayout" Target="../slideLayouts/slideLayout548.xml"/><Relationship Id="rId16" Type="http://schemas.openxmlformats.org/officeDocument/2006/relationships/slideLayout" Target="../slideLayouts/slideLayout562.xml"/><Relationship Id="rId20" Type="http://schemas.openxmlformats.org/officeDocument/2006/relationships/slideLayout" Target="../slideLayouts/slideLayout566.xml"/><Relationship Id="rId29" Type="http://schemas.openxmlformats.org/officeDocument/2006/relationships/slideLayout" Target="../slideLayouts/slideLayout575.xml"/><Relationship Id="rId41" Type="http://schemas.openxmlformats.org/officeDocument/2006/relationships/slideLayout" Target="../slideLayouts/slideLayout587.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24" Type="http://schemas.openxmlformats.org/officeDocument/2006/relationships/slideLayout" Target="../slideLayouts/slideLayout570.xml"/><Relationship Id="rId32" Type="http://schemas.openxmlformats.org/officeDocument/2006/relationships/slideLayout" Target="../slideLayouts/slideLayout578.xml"/><Relationship Id="rId37" Type="http://schemas.openxmlformats.org/officeDocument/2006/relationships/slideLayout" Target="../slideLayouts/slideLayout583.xml"/><Relationship Id="rId40" Type="http://schemas.openxmlformats.org/officeDocument/2006/relationships/slideLayout" Target="../slideLayouts/slideLayout586.xml"/><Relationship Id="rId45" Type="http://schemas.openxmlformats.org/officeDocument/2006/relationships/slideLayout" Target="../slideLayouts/slideLayout591.xml"/><Relationship Id="rId53" Type="http://schemas.openxmlformats.org/officeDocument/2006/relationships/theme" Target="../theme/theme13.xml"/><Relationship Id="rId5" Type="http://schemas.openxmlformats.org/officeDocument/2006/relationships/slideLayout" Target="../slideLayouts/slideLayout551.xml"/><Relationship Id="rId15" Type="http://schemas.openxmlformats.org/officeDocument/2006/relationships/slideLayout" Target="../slideLayouts/slideLayout561.xml"/><Relationship Id="rId23" Type="http://schemas.openxmlformats.org/officeDocument/2006/relationships/slideLayout" Target="../slideLayouts/slideLayout569.xml"/><Relationship Id="rId28" Type="http://schemas.openxmlformats.org/officeDocument/2006/relationships/slideLayout" Target="../slideLayouts/slideLayout574.xml"/><Relationship Id="rId36" Type="http://schemas.openxmlformats.org/officeDocument/2006/relationships/slideLayout" Target="../slideLayouts/slideLayout582.xml"/><Relationship Id="rId49" Type="http://schemas.openxmlformats.org/officeDocument/2006/relationships/slideLayout" Target="../slideLayouts/slideLayout595.xml"/><Relationship Id="rId10" Type="http://schemas.openxmlformats.org/officeDocument/2006/relationships/slideLayout" Target="../slideLayouts/slideLayout556.xml"/><Relationship Id="rId19" Type="http://schemas.openxmlformats.org/officeDocument/2006/relationships/slideLayout" Target="../slideLayouts/slideLayout565.xml"/><Relationship Id="rId31" Type="http://schemas.openxmlformats.org/officeDocument/2006/relationships/slideLayout" Target="../slideLayouts/slideLayout577.xml"/><Relationship Id="rId44" Type="http://schemas.openxmlformats.org/officeDocument/2006/relationships/slideLayout" Target="../slideLayouts/slideLayout590.xml"/><Relationship Id="rId52" Type="http://schemas.openxmlformats.org/officeDocument/2006/relationships/slideLayout" Target="../slideLayouts/slideLayout598.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slideLayout" Target="../slideLayouts/slideLayout560.xml"/><Relationship Id="rId22" Type="http://schemas.openxmlformats.org/officeDocument/2006/relationships/slideLayout" Target="../slideLayouts/slideLayout568.xml"/><Relationship Id="rId27" Type="http://schemas.openxmlformats.org/officeDocument/2006/relationships/slideLayout" Target="../slideLayouts/slideLayout573.xml"/><Relationship Id="rId30" Type="http://schemas.openxmlformats.org/officeDocument/2006/relationships/slideLayout" Target="../slideLayouts/slideLayout576.xml"/><Relationship Id="rId35" Type="http://schemas.openxmlformats.org/officeDocument/2006/relationships/slideLayout" Target="../slideLayouts/slideLayout581.xml"/><Relationship Id="rId43" Type="http://schemas.openxmlformats.org/officeDocument/2006/relationships/slideLayout" Target="../slideLayouts/slideLayout589.xml"/><Relationship Id="rId48" Type="http://schemas.openxmlformats.org/officeDocument/2006/relationships/slideLayout" Target="../slideLayouts/slideLayout594.xml"/><Relationship Id="rId8" Type="http://schemas.openxmlformats.org/officeDocument/2006/relationships/slideLayout" Target="../slideLayouts/slideLayout554.xml"/><Relationship Id="rId51" Type="http://schemas.openxmlformats.org/officeDocument/2006/relationships/slideLayout" Target="../slideLayouts/slideLayout597.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611.xml"/><Relationship Id="rId18" Type="http://schemas.openxmlformats.org/officeDocument/2006/relationships/slideLayout" Target="../slideLayouts/slideLayout616.xml"/><Relationship Id="rId26" Type="http://schemas.openxmlformats.org/officeDocument/2006/relationships/slideLayout" Target="../slideLayouts/slideLayout624.xml"/><Relationship Id="rId39" Type="http://schemas.openxmlformats.org/officeDocument/2006/relationships/slideLayout" Target="../slideLayouts/slideLayout637.xml"/><Relationship Id="rId3" Type="http://schemas.openxmlformats.org/officeDocument/2006/relationships/slideLayout" Target="../slideLayouts/slideLayout601.xml"/><Relationship Id="rId21" Type="http://schemas.openxmlformats.org/officeDocument/2006/relationships/slideLayout" Target="../slideLayouts/slideLayout619.xml"/><Relationship Id="rId34" Type="http://schemas.openxmlformats.org/officeDocument/2006/relationships/slideLayout" Target="../slideLayouts/slideLayout632.xml"/><Relationship Id="rId42" Type="http://schemas.openxmlformats.org/officeDocument/2006/relationships/slideLayout" Target="../slideLayouts/slideLayout640.xml"/><Relationship Id="rId47" Type="http://schemas.openxmlformats.org/officeDocument/2006/relationships/slideLayout" Target="../slideLayouts/slideLayout645.xml"/><Relationship Id="rId50" Type="http://schemas.openxmlformats.org/officeDocument/2006/relationships/slideLayout" Target="../slideLayouts/slideLayout648.xml"/><Relationship Id="rId7" Type="http://schemas.openxmlformats.org/officeDocument/2006/relationships/slideLayout" Target="../slideLayouts/slideLayout605.xml"/><Relationship Id="rId12" Type="http://schemas.openxmlformats.org/officeDocument/2006/relationships/slideLayout" Target="../slideLayouts/slideLayout610.xml"/><Relationship Id="rId17" Type="http://schemas.openxmlformats.org/officeDocument/2006/relationships/slideLayout" Target="../slideLayouts/slideLayout615.xml"/><Relationship Id="rId25" Type="http://schemas.openxmlformats.org/officeDocument/2006/relationships/slideLayout" Target="../slideLayouts/slideLayout623.xml"/><Relationship Id="rId33" Type="http://schemas.openxmlformats.org/officeDocument/2006/relationships/slideLayout" Target="../slideLayouts/slideLayout631.xml"/><Relationship Id="rId38" Type="http://schemas.openxmlformats.org/officeDocument/2006/relationships/slideLayout" Target="../slideLayouts/slideLayout636.xml"/><Relationship Id="rId46" Type="http://schemas.openxmlformats.org/officeDocument/2006/relationships/slideLayout" Target="../slideLayouts/slideLayout644.xml"/><Relationship Id="rId2" Type="http://schemas.openxmlformats.org/officeDocument/2006/relationships/slideLayout" Target="../slideLayouts/slideLayout600.xml"/><Relationship Id="rId16" Type="http://schemas.openxmlformats.org/officeDocument/2006/relationships/slideLayout" Target="../slideLayouts/slideLayout614.xml"/><Relationship Id="rId20" Type="http://schemas.openxmlformats.org/officeDocument/2006/relationships/slideLayout" Target="../slideLayouts/slideLayout618.xml"/><Relationship Id="rId29" Type="http://schemas.openxmlformats.org/officeDocument/2006/relationships/slideLayout" Target="../slideLayouts/slideLayout627.xml"/><Relationship Id="rId41" Type="http://schemas.openxmlformats.org/officeDocument/2006/relationships/slideLayout" Target="../slideLayouts/slideLayout639.xml"/><Relationship Id="rId54" Type="http://schemas.openxmlformats.org/officeDocument/2006/relationships/theme" Target="../theme/theme14.xml"/><Relationship Id="rId1" Type="http://schemas.openxmlformats.org/officeDocument/2006/relationships/slideLayout" Target="../slideLayouts/slideLayout599.xml"/><Relationship Id="rId6" Type="http://schemas.openxmlformats.org/officeDocument/2006/relationships/slideLayout" Target="../slideLayouts/slideLayout604.xml"/><Relationship Id="rId11" Type="http://schemas.openxmlformats.org/officeDocument/2006/relationships/slideLayout" Target="../slideLayouts/slideLayout609.xml"/><Relationship Id="rId24" Type="http://schemas.openxmlformats.org/officeDocument/2006/relationships/slideLayout" Target="../slideLayouts/slideLayout622.xml"/><Relationship Id="rId32" Type="http://schemas.openxmlformats.org/officeDocument/2006/relationships/slideLayout" Target="../slideLayouts/slideLayout630.xml"/><Relationship Id="rId37" Type="http://schemas.openxmlformats.org/officeDocument/2006/relationships/slideLayout" Target="../slideLayouts/slideLayout635.xml"/><Relationship Id="rId40" Type="http://schemas.openxmlformats.org/officeDocument/2006/relationships/slideLayout" Target="../slideLayouts/slideLayout638.xml"/><Relationship Id="rId45" Type="http://schemas.openxmlformats.org/officeDocument/2006/relationships/slideLayout" Target="../slideLayouts/slideLayout643.xml"/><Relationship Id="rId53" Type="http://schemas.openxmlformats.org/officeDocument/2006/relationships/slideLayout" Target="../slideLayouts/slideLayout651.xml"/><Relationship Id="rId5" Type="http://schemas.openxmlformats.org/officeDocument/2006/relationships/slideLayout" Target="../slideLayouts/slideLayout603.xml"/><Relationship Id="rId15" Type="http://schemas.openxmlformats.org/officeDocument/2006/relationships/slideLayout" Target="../slideLayouts/slideLayout613.xml"/><Relationship Id="rId23" Type="http://schemas.openxmlformats.org/officeDocument/2006/relationships/slideLayout" Target="../slideLayouts/slideLayout621.xml"/><Relationship Id="rId28" Type="http://schemas.openxmlformats.org/officeDocument/2006/relationships/slideLayout" Target="../slideLayouts/slideLayout626.xml"/><Relationship Id="rId36" Type="http://schemas.openxmlformats.org/officeDocument/2006/relationships/slideLayout" Target="../slideLayouts/slideLayout634.xml"/><Relationship Id="rId49" Type="http://schemas.openxmlformats.org/officeDocument/2006/relationships/slideLayout" Target="../slideLayouts/slideLayout647.xml"/><Relationship Id="rId10" Type="http://schemas.openxmlformats.org/officeDocument/2006/relationships/slideLayout" Target="../slideLayouts/slideLayout608.xml"/><Relationship Id="rId19" Type="http://schemas.openxmlformats.org/officeDocument/2006/relationships/slideLayout" Target="../slideLayouts/slideLayout617.xml"/><Relationship Id="rId31" Type="http://schemas.openxmlformats.org/officeDocument/2006/relationships/slideLayout" Target="../slideLayouts/slideLayout629.xml"/><Relationship Id="rId44" Type="http://schemas.openxmlformats.org/officeDocument/2006/relationships/slideLayout" Target="../slideLayouts/slideLayout642.xml"/><Relationship Id="rId52" Type="http://schemas.openxmlformats.org/officeDocument/2006/relationships/slideLayout" Target="../slideLayouts/slideLayout650.xml"/><Relationship Id="rId4" Type="http://schemas.openxmlformats.org/officeDocument/2006/relationships/slideLayout" Target="../slideLayouts/slideLayout602.xml"/><Relationship Id="rId9" Type="http://schemas.openxmlformats.org/officeDocument/2006/relationships/slideLayout" Target="../slideLayouts/slideLayout607.xml"/><Relationship Id="rId14" Type="http://schemas.openxmlformats.org/officeDocument/2006/relationships/slideLayout" Target="../slideLayouts/slideLayout612.xml"/><Relationship Id="rId22" Type="http://schemas.openxmlformats.org/officeDocument/2006/relationships/slideLayout" Target="../slideLayouts/slideLayout620.xml"/><Relationship Id="rId27" Type="http://schemas.openxmlformats.org/officeDocument/2006/relationships/slideLayout" Target="../slideLayouts/slideLayout625.xml"/><Relationship Id="rId30" Type="http://schemas.openxmlformats.org/officeDocument/2006/relationships/slideLayout" Target="../slideLayouts/slideLayout628.xml"/><Relationship Id="rId35" Type="http://schemas.openxmlformats.org/officeDocument/2006/relationships/slideLayout" Target="../slideLayouts/slideLayout633.xml"/><Relationship Id="rId43" Type="http://schemas.openxmlformats.org/officeDocument/2006/relationships/slideLayout" Target="../slideLayouts/slideLayout641.xml"/><Relationship Id="rId48" Type="http://schemas.openxmlformats.org/officeDocument/2006/relationships/slideLayout" Target="../slideLayouts/slideLayout646.xml"/><Relationship Id="rId8" Type="http://schemas.openxmlformats.org/officeDocument/2006/relationships/slideLayout" Target="../slideLayouts/slideLayout606.xml"/><Relationship Id="rId51" Type="http://schemas.openxmlformats.org/officeDocument/2006/relationships/slideLayout" Target="../slideLayouts/slideLayout649.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664.xml"/><Relationship Id="rId18" Type="http://schemas.openxmlformats.org/officeDocument/2006/relationships/slideLayout" Target="../slideLayouts/slideLayout669.xml"/><Relationship Id="rId26" Type="http://schemas.openxmlformats.org/officeDocument/2006/relationships/slideLayout" Target="../slideLayouts/slideLayout677.xml"/><Relationship Id="rId39" Type="http://schemas.openxmlformats.org/officeDocument/2006/relationships/slideLayout" Target="../slideLayouts/slideLayout690.xml"/><Relationship Id="rId3" Type="http://schemas.openxmlformats.org/officeDocument/2006/relationships/slideLayout" Target="../slideLayouts/slideLayout654.xml"/><Relationship Id="rId21" Type="http://schemas.openxmlformats.org/officeDocument/2006/relationships/slideLayout" Target="../slideLayouts/slideLayout672.xml"/><Relationship Id="rId34" Type="http://schemas.openxmlformats.org/officeDocument/2006/relationships/slideLayout" Target="../slideLayouts/slideLayout685.xml"/><Relationship Id="rId42" Type="http://schemas.openxmlformats.org/officeDocument/2006/relationships/slideLayout" Target="../slideLayouts/slideLayout693.xml"/><Relationship Id="rId47" Type="http://schemas.openxmlformats.org/officeDocument/2006/relationships/slideLayout" Target="../slideLayouts/slideLayout698.xml"/><Relationship Id="rId50" Type="http://schemas.openxmlformats.org/officeDocument/2006/relationships/slideLayout" Target="../slideLayouts/slideLayout701.xml"/><Relationship Id="rId7" Type="http://schemas.openxmlformats.org/officeDocument/2006/relationships/slideLayout" Target="../slideLayouts/slideLayout658.xml"/><Relationship Id="rId12" Type="http://schemas.openxmlformats.org/officeDocument/2006/relationships/slideLayout" Target="../slideLayouts/slideLayout663.xml"/><Relationship Id="rId17" Type="http://schemas.openxmlformats.org/officeDocument/2006/relationships/slideLayout" Target="../slideLayouts/slideLayout668.xml"/><Relationship Id="rId25" Type="http://schemas.openxmlformats.org/officeDocument/2006/relationships/slideLayout" Target="../slideLayouts/slideLayout676.xml"/><Relationship Id="rId33" Type="http://schemas.openxmlformats.org/officeDocument/2006/relationships/slideLayout" Target="../slideLayouts/slideLayout684.xml"/><Relationship Id="rId38" Type="http://schemas.openxmlformats.org/officeDocument/2006/relationships/slideLayout" Target="../slideLayouts/slideLayout689.xml"/><Relationship Id="rId46" Type="http://schemas.openxmlformats.org/officeDocument/2006/relationships/slideLayout" Target="../slideLayouts/slideLayout697.xml"/><Relationship Id="rId2" Type="http://schemas.openxmlformats.org/officeDocument/2006/relationships/slideLayout" Target="../slideLayouts/slideLayout653.xml"/><Relationship Id="rId16" Type="http://schemas.openxmlformats.org/officeDocument/2006/relationships/slideLayout" Target="../slideLayouts/slideLayout667.xml"/><Relationship Id="rId20" Type="http://schemas.openxmlformats.org/officeDocument/2006/relationships/slideLayout" Target="../slideLayouts/slideLayout671.xml"/><Relationship Id="rId29" Type="http://schemas.openxmlformats.org/officeDocument/2006/relationships/slideLayout" Target="../slideLayouts/slideLayout680.xml"/><Relationship Id="rId41" Type="http://schemas.openxmlformats.org/officeDocument/2006/relationships/slideLayout" Target="../slideLayouts/slideLayout692.xml"/><Relationship Id="rId54" Type="http://schemas.openxmlformats.org/officeDocument/2006/relationships/theme" Target="../theme/theme15.xml"/><Relationship Id="rId1" Type="http://schemas.openxmlformats.org/officeDocument/2006/relationships/slideLayout" Target="../slideLayouts/slideLayout652.xml"/><Relationship Id="rId6" Type="http://schemas.openxmlformats.org/officeDocument/2006/relationships/slideLayout" Target="../slideLayouts/slideLayout657.xml"/><Relationship Id="rId11" Type="http://schemas.openxmlformats.org/officeDocument/2006/relationships/slideLayout" Target="../slideLayouts/slideLayout662.xml"/><Relationship Id="rId24" Type="http://schemas.openxmlformats.org/officeDocument/2006/relationships/slideLayout" Target="../slideLayouts/slideLayout675.xml"/><Relationship Id="rId32" Type="http://schemas.openxmlformats.org/officeDocument/2006/relationships/slideLayout" Target="../slideLayouts/slideLayout683.xml"/><Relationship Id="rId37" Type="http://schemas.openxmlformats.org/officeDocument/2006/relationships/slideLayout" Target="../slideLayouts/slideLayout688.xml"/><Relationship Id="rId40" Type="http://schemas.openxmlformats.org/officeDocument/2006/relationships/slideLayout" Target="../slideLayouts/slideLayout691.xml"/><Relationship Id="rId45" Type="http://schemas.openxmlformats.org/officeDocument/2006/relationships/slideLayout" Target="../slideLayouts/slideLayout696.xml"/><Relationship Id="rId53" Type="http://schemas.openxmlformats.org/officeDocument/2006/relationships/slideLayout" Target="../slideLayouts/slideLayout704.xml"/><Relationship Id="rId5" Type="http://schemas.openxmlformats.org/officeDocument/2006/relationships/slideLayout" Target="../slideLayouts/slideLayout656.xml"/><Relationship Id="rId15" Type="http://schemas.openxmlformats.org/officeDocument/2006/relationships/slideLayout" Target="../slideLayouts/slideLayout666.xml"/><Relationship Id="rId23" Type="http://schemas.openxmlformats.org/officeDocument/2006/relationships/slideLayout" Target="../slideLayouts/slideLayout674.xml"/><Relationship Id="rId28" Type="http://schemas.openxmlformats.org/officeDocument/2006/relationships/slideLayout" Target="../slideLayouts/slideLayout679.xml"/><Relationship Id="rId36" Type="http://schemas.openxmlformats.org/officeDocument/2006/relationships/slideLayout" Target="../slideLayouts/slideLayout687.xml"/><Relationship Id="rId49" Type="http://schemas.openxmlformats.org/officeDocument/2006/relationships/slideLayout" Target="../slideLayouts/slideLayout700.xml"/><Relationship Id="rId10" Type="http://schemas.openxmlformats.org/officeDocument/2006/relationships/slideLayout" Target="../slideLayouts/slideLayout661.xml"/><Relationship Id="rId19" Type="http://schemas.openxmlformats.org/officeDocument/2006/relationships/slideLayout" Target="../slideLayouts/slideLayout670.xml"/><Relationship Id="rId31" Type="http://schemas.openxmlformats.org/officeDocument/2006/relationships/slideLayout" Target="../slideLayouts/slideLayout682.xml"/><Relationship Id="rId44" Type="http://schemas.openxmlformats.org/officeDocument/2006/relationships/slideLayout" Target="../slideLayouts/slideLayout695.xml"/><Relationship Id="rId52" Type="http://schemas.openxmlformats.org/officeDocument/2006/relationships/slideLayout" Target="../slideLayouts/slideLayout703.xml"/><Relationship Id="rId4" Type="http://schemas.openxmlformats.org/officeDocument/2006/relationships/slideLayout" Target="../slideLayouts/slideLayout655.xml"/><Relationship Id="rId9" Type="http://schemas.openxmlformats.org/officeDocument/2006/relationships/slideLayout" Target="../slideLayouts/slideLayout660.xml"/><Relationship Id="rId14" Type="http://schemas.openxmlformats.org/officeDocument/2006/relationships/slideLayout" Target="../slideLayouts/slideLayout665.xml"/><Relationship Id="rId22" Type="http://schemas.openxmlformats.org/officeDocument/2006/relationships/slideLayout" Target="../slideLayouts/slideLayout673.xml"/><Relationship Id="rId27" Type="http://schemas.openxmlformats.org/officeDocument/2006/relationships/slideLayout" Target="../slideLayouts/slideLayout678.xml"/><Relationship Id="rId30" Type="http://schemas.openxmlformats.org/officeDocument/2006/relationships/slideLayout" Target="../slideLayouts/slideLayout681.xml"/><Relationship Id="rId35" Type="http://schemas.openxmlformats.org/officeDocument/2006/relationships/slideLayout" Target="../slideLayouts/slideLayout686.xml"/><Relationship Id="rId43" Type="http://schemas.openxmlformats.org/officeDocument/2006/relationships/slideLayout" Target="../slideLayouts/slideLayout694.xml"/><Relationship Id="rId48" Type="http://schemas.openxmlformats.org/officeDocument/2006/relationships/slideLayout" Target="../slideLayouts/slideLayout699.xml"/><Relationship Id="rId8" Type="http://schemas.openxmlformats.org/officeDocument/2006/relationships/slideLayout" Target="../slideLayouts/slideLayout659.xml"/><Relationship Id="rId51" Type="http://schemas.openxmlformats.org/officeDocument/2006/relationships/slideLayout" Target="../slideLayouts/slideLayout70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41" Type="http://schemas.openxmlformats.org/officeDocument/2006/relationships/slideLayout" Target="../slideLayouts/slideLayout104.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8" Type="http://schemas.openxmlformats.org/officeDocument/2006/relationships/slideLayout" Target="../slideLayouts/slideLayout71.xml"/><Relationship Id="rId51" Type="http://schemas.openxmlformats.org/officeDocument/2006/relationships/slideLayout" Target="../slideLayouts/slideLayout11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slideLayout" Target="../slideLayouts/slideLayout157.xml"/><Relationship Id="rId47" Type="http://schemas.openxmlformats.org/officeDocument/2006/relationships/slideLayout" Target="../slideLayouts/slideLayout162.xml"/><Relationship Id="rId50" Type="http://schemas.openxmlformats.org/officeDocument/2006/relationships/slideLayout" Target="../slideLayouts/slideLayout165.xml"/><Relationship Id="rId55" Type="http://schemas.openxmlformats.org/officeDocument/2006/relationships/theme" Target="../theme/theme4.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 Id="rId46" Type="http://schemas.openxmlformats.org/officeDocument/2006/relationships/slideLayout" Target="../slideLayouts/slideLayout161.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41" Type="http://schemas.openxmlformats.org/officeDocument/2006/relationships/slideLayout" Target="../slideLayouts/slideLayout156.xml"/><Relationship Id="rId54" Type="http://schemas.openxmlformats.org/officeDocument/2006/relationships/slideLayout" Target="../slideLayouts/slideLayout169.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45" Type="http://schemas.openxmlformats.org/officeDocument/2006/relationships/slideLayout" Target="../slideLayouts/slideLayout160.xml"/><Relationship Id="rId53" Type="http://schemas.openxmlformats.org/officeDocument/2006/relationships/slideLayout" Target="../slideLayouts/slideLayout168.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49" Type="http://schemas.openxmlformats.org/officeDocument/2006/relationships/slideLayout" Target="../slideLayouts/slideLayout164.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4" Type="http://schemas.openxmlformats.org/officeDocument/2006/relationships/slideLayout" Target="../slideLayouts/slideLayout159.xml"/><Relationship Id="rId52" Type="http://schemas.openxmlformats.org/officeDocument/2006/relationships/slideLayout" Target="../slideLayouts/slideLayout167.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43" Type="http://schemas.openxmlformats.org/officeDocument/2006/relationships/slideLayout" Target="../slideLayouts/slideLayout158.xml"/><Relationship Id="rId48" Type="http://schemas.openxmlformats.org/officeDocument/2006/relationships/slideLayout" Target="../slideLayouts/slideLayout163.xml"/><Relationship Id="rId8" Type="http://schemas.openxmlformats.org/officeDocument/2006/relationships/slideLayout" Target="../slideLayouts/slideLayout123.xml"/><Relationship Id="rId51" Type="http://schemas.openxmlformats.org/officeDocument/2006/relationships/slideLayout" Target="../slideLayouts/slideLayout166.xml"/><Relationship Id="rId3"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47" Type="http://schemas.openxmlformats.org/officeDocument/2006/relationships/slideLayout" Target="../slideLayouts/slideLayout216.xml"/><Relationship Id="rId50" Type="http://schemas.openxmlformats.org/officeDocument/2006/relationships/slideLayout" Target="../slideLayouts/slideLayout219.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slideLayout" Target="../slideLayouts/slideLayout215.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41" Type="http://schemas.openxmlformats.org/officeDocument/2006/relationships/slideLayout" Target="../slideLayouts/slideLayout210.xml"/><Relationship Id="rId54" Type="http://schemas.openxmlformats.org/officeDocument/2006/relationships/theme" Target="../theme/theme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45" Type="http://schemas.openxmlformats.org/officeDocument/2006/relationships/slideLayout" Target="../slideLayouts/slideLayout214.xml"/><Relationship Id="rId53" Type="http://schemas.openxmlformats.org/officeDocument/2006/relationships/slideLayout" Target="../slideLayouts/slideLayout222.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49" Type="http://schemas.openxmlformats.org/officeDocument/2006/relationships/slideLayout" Target="../slideLayouts/slideLayout218.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52" Type="http://schemas.openxmlformats.org/officeDocument/2006/relationships/slideLayout" Target="../slideLayouts/slideLayout221.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48" Type="http://schemas.openxmlformats.org/officeDocument/2006/relationships/slideLayout" Target="../slideLayouts/slideLayout217.xml"/><Relationship Id="rId8" Type="http://schemas.openxmlformats.org/officeDocument/2006/relationships/slideLayout" Target="../slideLayouts/slideLayout177.xml"/><Relationship Id="rId51" Type="http://schemas.openxmlformats.org/officeDocument/2006/relationships/slideLayout" Target="../slideLayouts/slideLayout2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42" Type="http://schemas.openxmlformats.org/officeDocument/2006/relationships/slideLayout" Target="../slideLayouts/slideLayout264.xml"/><Relationship Id="rId47" Type="http://schemas.openxmlformats.org/officeDocument/2006/relationships/slideLayout" Target="../slideLayouts/slideLayout269.xml"/><Relationship Id="rId50" Type="http://schemas.openxmlformats.org/officeDocument/2006/relationships/slideLayout" Target="../slideLayouts/slideLayout272.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 Id="rId46" Type="http://schemas.openxmlformats.org/officeDocument/2006/relationships/slideLayout" Target="../slideLayouts/slideLayout268.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41" Type="http://schemas.openxmlformats.org/officeDocument/2006/relationships/slideLayout" Target="../slideLayouts/slideLayout263.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slideLayout" Target="../slideLayouts/slideLayout262.xml"/><Relationship Id="rId45" Type="http://schemas.openxmlformats.org/officeDocument/2006/relationships/slideLayout" Target="../slideLayouts/slideLayout267.xml"/><Relationship Id="rId53" Type="http://schemas.openxmlformats.org/officeDocument/2006/relationships/theme" Target="../theme/theme6.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49" Type="http://schemas.openxmlformats.org/officeDocument/2006/relationships/slideLayout" Target="../slideLayouts/slideLayout271.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4" Type="http://schemas.openxmlformats.org/officeDocument/2006/relationships/slideLayout" Target="../slideLayouts/slideLayout266.xml"/><Relationship Id="rId52" Type="http://schemas.openxmlformats.org/officeDocument/2006/relationships/slideLayout" Target="../slideLayouts/slideLayout274.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 Id="rId43" Type="http://schemas.openxmlformats.org/officeDocument/2006/relationships/slideLayout" Target="../slideLayouts/slideLayout265.xml"/><Relationship Id="rId48" Type="http://schemas.openxmlformats.org/officeDocument/2006/relationships/slideLayout" Target="../slideLayouts/slideLayout270.xml"/><Relationship Id="rId8" Type="http://schemas.openxmlformats.org/officeDocument/2006/relationships/slideLayout" Target="../slideLayouts/slideLayout230.xml"/><Relationship Id="rId51" Type="http://schemas.openxmlformats.org/officeDocument/2006/relationships/slideLayout" Target="../slideLayouts/slideLayout27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26" Type="http://schemas.openxmlformats.org/officeDocument/2006/relationships/slideLayout" Target="../slideLayouts/slideLayout300.xml"/><Relationship Id="rId39" Type="http://schemas.openxmlformats.org/officeDocument/2006/relationships/slideLayout" Target="../slideLayouts/slideLayout313.xml"/><Relationship Id="rId3" Type="http://schemas.openxmlformats.org/officeDocument/2006/relationships/slideLayout" Target="../slideLayouts/slideLayout277.xml"/><Relationship Id="rId21" Type="http://schemas.openxmlformats.org/officeDocument/2006/relationships/slideLayout" Target="../slideLayouts/slideLayout295.xml"/><Relationship Id="rId34" Type="http://schemas.openxmlformats.org/officeDocument/2006/relationships/slideLayout" Target="../slideLayouts/slideLayout308.xml"/><Relationship Id="rId42" Type="http://schemas.openxmlformats.org/officeDocument/2006/relationships/slideLayout" Target="../slideLayouts/slideLayout316.xml"/><Relationship Id="rId47" Type="http://schemas.openxmlformats.org/officeDocument/2006/relationships/slideLayout" Target="../slideLayouts/slideLayout321.xml"/><Relationship Id="rId50" Type="http://schemas.openxmlformats.org/officeDocument/2006/relationships/slideLayout" Target="../slideLayouts/slideLayout324.xml"/><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5" Type="http://schemas.openxmlformats.org/officeDocument/2006/relationships/slideLayout" Target="../slideLayouts/slideLayout299.xml"/><Relationship Id="rId33" Type="http://schemas.openxmlformats.org/officeDocument/2006/relationships/slideLayout" Target="../slideLayouts/slideLayout307.xml"/><Relationship Id="rId38" Type="http://schemas.openxmlformats.org/officeDocument/2006/relationships/slideLayout" Target="../slideLayouts/slideLayout312.xml"/><Relationship Id="rId46" Type="http://schemas.openxmlformats.org/officeDocument/2006/relationships/slideLayout" Target="../slideLayouts/slideLayout320.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slideLayout" Target="../slideLayouts/slideLayout294.xml"/><Relationship Id="rId29" Type="http://schemas.openxmlformats.org/officeDocument/2006/relationships/slideLayout" Target="../slideLayouts/slideLayout303.xml"/><Relationship Id="rId41" Type="http://schemas.openxmlformats.org/officeDocument/2006/relationships/slideLayout" Target="../slideLayouts/slideLayout315.xml"/><Relationship Id="rId54" Type="http://schemas.openxmlformats.org/officeDocument/2006/relationships/theme" Target="../theme/theme7.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24" Type="http://schemas.openxmlformats.org/officeDocument/2006/relationships/slideLayout" Target="../slideLayouts/slideLayout298.xml"/><Relationship Id="rId32" Type="http://schemas.openxmlformats.org/officeDocument/2006/relationships/slideLayout" Target="../slideLayouts/slideLayout306.xml"/><Relationship Id="rId37" Type="http://schemas.openxmlformats.org/officeDocument/2006/relationships/slideLayout" Target="../slideLayouts/slideLayout311.xml"/><Relationship Id="rId40" Type="http://schemas.openxmlformats.org/officeDocument/2006/relationships/slideLayout" Target="../slideLayouts/slideLayout314.xml"/><Relationship Id="rId45" Type="http://schemas.openxmlformats.org/officeDocument/2006/relationships/slideLayout" Target="../slideLayouts/slideLayout319.xml"/><Relationship Id="rId53" Type="http://schemas.openxmlformats.org/officeDocument/2006/relationships/slideLayout" Target="../slideLayouts/slideLayout327.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23" Type="http://schemas.openxmlformats.org/officeDocument/2006/relationships/slideLayout" Target="../slideLayouts/slideLayout297.xml"/><Relationship Id="rId28" Type="http://schemas.openxmlformats.org/officeDocument/2006/relationships/slideLayout" Target="../slideLayouts/slideLayout302.xml"/><Relationship Id="rId36" Type="http://schemas.openxmlformats.org/officeDocument/2006/relationships/slideLayout" Target="../slideLayouts/slideLayout310.xml"/><Relationship Id="rId49" Type="http://schemas.openxmlformats.org/officeDocument/2006/relationships/slideLayout" Target="../slideLayouts/slideLayout323.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31" Type="http://schemas.openxmlformats.org/officeDocument/2006/relationships/slideLayout" Target="../slideLayouts/slideLayout305.xml"/><Relationship Id="rId44" Type="http://schemas.openxmlformats.org/officeDocument/2006/relationships/slideLayout" Target="../slideLayouts/slideLayout318.xml"/><Relationship Id="rId52" Type="http://schemas.openxmlformats.org/officeDocument/2006/relationships/slideLayout" Target="../slideLayouts/slideLayout326.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 Id="rId22" Type="http://schemas.openxmlformats.org/officeDocument/2006/relationships/slideLayout" Target="../slideLayouts/slideLayout296.xml"/><Relationship Id="rId27" Type="http://schemas.openxmlformats.org/officeDocument/2006/relationships/slideLayout" Target="../slideLayouts/slideLayout301.xml"/><Relationship Id="rId30" Type="http://schemas.openxmlformats.org/officeDocument/2006/relationships/slideLayout" Target="../slideLayouts/slideLayout304.xml"/><Relationship Id="rId35" Type="http://schemas.openxmlformats.org/officeDocument/2006/relationships/slideLayout" Target="../slideLayouts/slideLayout309.xml"/><Relationship Id="rId43" Type="http://schemas.openxmlformats.org/officeDocument/2006/relationships/slideLayout" Target="../slideLayouts/slideLayout317.xml"/><Relationship Id="rId48" Type="http://schemas.openxmlformats.org/officeDocument/2006/relationships/slideLayout" Target="../slideLayouts/slideLayout322.xml"/><Relationship Id="rId8" Type="http://schemas.openxmlformats.org/officeDocument/2006/relationships/slideLayout" Target="../slideLayouts/slideLayout282.xml"/><Relationship Id="rId51" Type="http://schemas.openxmlformats.org/officeDocument/2006/relationships/slideLayout" Target="../slideLayouts/slideLayout3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slideLayout" Target="../slideLayouts/slideLayout340.xml"/><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2" Type="http://schemas.openxmlformats.org/officeDocument/2006/relationships/slideLayout" Target="../slideLayouts/slideLayout329.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0" Type="http://schemas.openxmlformats.org/officeDocument/2006/relationships/slideLayout" Target="../slideLayouts/slideLayout337.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53.xml"/><Relationship Id="rId18" Type="http://schemas.openxmlformats.org/officeDocument/2006/relationships/slideLayout" Target="../slideLayouts/slideLayout358.xml"/><Relationship Id="rId26" Type="http://schemas.openxmlformats.org/officeDocument/2006/relationships/slideLayout" Target="../slideLayouts/slideLayout366.xml"/><Relationship Id="rId39" Type="http://schemas.openxmlformats.org/officeDocument/2006/relationships/slideLayout" Target="../slideLayouts/slideLayout379.xml"/><Relationship Id="rId3" Type="http://schemas.openxmlformats.org/officeDocument/2006/relationships/slideLayout" Target="../slideLayouts/slideLayout343.xml"/><Relationship Id="rId21" Type="http://schemas.openxmlformats.org/officeDocument/2006/relationships/slideLayout" Target="../slideLayouts/slideLayout361.xml"/><Relationship Id="rId34" Type="http://schemas.openxmlformats.org/officeDocument/2006/relationships/slideLayout" Target="../slideLayouts/slideLayout374.xml"/><Relationship Id="rId42" Type="http://schemas.openxmlformats.org/officeDocument/2006/relationships/slideLayout" Target="../slideLayouts/slideLayout382.xml"/><Relationship Id="rId47" Type="http://schemas.openxmlformats.org/officeDocument/2006/relationships/slideLayout" Target="../slideLayouts/slideLayout387.xml"/><Relationship Id="rId50" Type="http://schemas.openxmlformats.org/officeDocument/2006/relationships/slideLayout" Target="../slideLayouts/slideLayout390.xml"/><Relationship Id="rId7" Type="http://schemas.openxmlformats.org/officeDocument/2006/relationships/slideLayout" Target="../slideLayouts/slideLayout347.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5" Type="http://schemas.openxmlformats.org/officeDocument/2006/relationships/slideLayout" Target="../slideLayouts/slideLayout365.xml"/><Relationship Id="rId33" Type="http://schemas.openxmlformats.org/officeDocument/2006/relationships/slideLayout" Target="../slideLayouts/slideLayout373.xml"/><Relationship Id="rId38" Type="http://schemas.openxmlformats.org/officeDocument/2006/relationships/slideLayout" Target="../slideLayouts/slideLayout378.xml"/><Relationship Id="rId46" Type="http://schemas.openxmlformats.org/officeDocument/2006/relationships/slideLayout" Target="../slideLayouts/slideLayout386.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20" Type="http://schemas.openxmlformats.org/officeDocument/2006/relationships/slideLayout" Target="../slideLayouts/slideLayout360.xml"/><Relationship Id="rId29" Type="http://schemas.openxmlformats.org/officeDocument/2006/relationships/slideLayout" Target="../slideLayouts/slideLayout369.xml"/><Relationship Id="rId41" Type="http://schemas.openxmlformats.org/officeDocument/2006/relationships/slideLayout" Target="../slideLayouts/slideLayout381.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24" Type="http://schemas.openxmlformats.org/officeDocument/2006/relationships/slideLayout" Target="../slideLayouts/slideLayout364.xml"/><Relationship Id="rId32" Type="http://schemas.openxmlformats.org/officeDocument/2006/relationships/slideLayout" Target="../slideLayouts/slideLayout372.xml"/><Relationship Id="rId37" Type="http://schemas.openxmlformats.org/officeDocument/2006/relationships/slideLayout" Target="../slideLayouts/slideLayout377.xml"/><Relationship Id="rId40" Type="http://schemas.openxmlformats.org/officeDocument/2006/relationships/slideLayout" Target="../slideLayouts/slideLayout380.xml"/><Relationship Id="rId45" Type="http://schemas.openxmlformats.org/officeDocument/2006/relationships/slideLayout" Target="../slideLayouts/slideLayout385.xml"/><Relationship Id="rId53" Type="http://schemas.openxmlformats.org/officeDocument/2006/relationships/theme" Target="../theme/theme9.xml"/><Relationship Id="rId5" Type="http://schemas.openxmlformats.org/officeDocument/2006/relationships/slideLayout" Target="../slideLayouts/slideLayout345.xml"/><Relationship Id="rId15" Type="http://schemas.openxmlformats.org/officeDocument/2006/relationships/slideLayout" Target="../slideLayouts/slideLayout355.xml"/><Relationship Id="rId23" Type="http://schemas.openxmlformats.org/officeDocument/2006/relationships/slideLayout" Target="../slideLayouts/slideLayout363.xml"/><Relationship Id="rId28" Type="http://schemas.openxmlformats.org/officeDocument/2006/relationships/slideLayout" Target="../slideLayouts/slideLayout368.xml"/><Relationship Id="rId36" Type="http://schemas.openxmlformats.org/officeDocument/2006/relationships/slideLayout" Target="../slideLayouts/slideLayout376.xml"/><Relationship Id="rId49" Type="http://schemas.openxmlformats.org/officeDocument/2006/relationships/slideLayout" Target="../slideLayouts/slideLayout389.xml"/><Relationship Id="rId10" Type="http://schemas.openxmlformats.org/officeDocument/2006/relationships/slideLayout" Target="../slideLayouts/slideLayout350.xml"/><Relationship Id="rId19" Type="http://schemas.openxmlformats.org/officeDocument/2006/relationships/slideLayout" Target="../slideLayouts/slideLayout359.xml"/><Relationship Id="rId31" Type="http://schemas.openxmlformats.org/officeDocument/2006/relationships/slideLayout" Target="../slideLayouts/slideLayout371.xml"/><Relationship Id="rId44" Type="http://schemas.openxmlformats.org/officeDocument/2006/relationships/slideLayout" Target="../slideLayouts/slideLayout384.xml"/><Relationship Id="rId52" Type="http://schemas.openxmlformats.org/officeDocument/2006/relationships/slideLayout" Target="../slideLayouts/slideLayout392.xml"/><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 Id="rId22" Type="http://schemas.openxmlformats.org/officeDocument/2006/relationships/slideLayout" Target="../slideLayouts/slideLayout362.xml"/><Relationship Id="rId27" Type="http://schemas.openxmlformats.org/officeDocument/2006/relationships/slideLayout" Target="../slideLayouts/slideLayout367.xml"/><Relationship Id="rId30" Type="http://schemas.openxmlformats.org/officeDocument/2006/relationships/slideLayout" Target="../slideLayouts/slideLayout370.xml"/><Relationship Id="rId35" Type="http://schemas.openxmlformats.org/officeDocument/2006/relationships/slideLayout" Target="../slideLayouts/slideLayout375.xml"/><Relationship Id="rId43" Type="http://schemas.openxmlformats.org/officeDocument/2006/relationships/slideLayout" Target="../slideLayouts/slideLayout383.xml"/><Relationship Id="rId48" Type="http://schemas.openxmlformats.org/officeDocument/2006/relationships/slideLayout" Target="../slideLayouts/slideLayout388.xml"/><Relationship Id="rId8" Type="http://schemas.openxmlformats.org/officeDocument/2006/relationships/slideLayout" Target="../slideLayouts/slideLayout348.xml"/><Relationship Id="rId51" Type="http://schemas.openxmlformats.org/officeDocument/2006/relationships/slideLayout" Target="../slideLayouts/slideLayout3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D3D64D3-80DD-46B3-BC22-8AB079021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C7DA74B-35D6-442E-9B89-09B89A8DF6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9B2E43F-10CE-4CE2-8AC8-04A22AB70A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t-IT"/>
          </a:p>
        </p:txBody>
      </p:sp>
      <p:sp>
        <p:nvSpPr>
          <p:cNvPr id="5" name="Segnaposto piè di pagina 4">
            <a:extLst>
              <a:ext uri="{FF2B5EF4-FFF2-40B4-BE49-F238E27FC236}">
                <a16:creationId xmlns:a16="http://schemas.microsoft.com/office/drawing/2014/main" id="{E739A2E1-5614-4940-AB0D-2C10F3B21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EvoCinema</a:t>
            </a:r>
          </a:p>
        </p:txBody>
      </p:sp>
      <p:sp>
        <p:nvSpPr>
          <p:cNvPr id="6" name="Segnaposto numero diapositiva 5">
            <a:extLst>
              <a:ext uri="{FF2B5EF4-FFF2-40B4-BE49-F238E27FC236}">
                <a16:creationId xmlns:a16="http://schemas.microsoft.com/office/drawing/2014/main" id="{85824129-B7AF-46AD-B683-BCC7570946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C3C40-2F46-4955-94D0-9F6FA11ECEE0}" type="slidenum">
              <a:rPr lang="it-IT" smtClean="0"/>
              <a:t>‹N›</a:t>
            </a:fld>
            <a:endParaRPr lang="it-IT"/>
          </a:p>
        </p:txBody>
      </p:sp>
    </p:spTree>
    <p:extLst>
      <p:ext uri="{BB962C8B-B14F-4D97-AF65-F5344CB8AC3E}">
        <p14:creationId xmlns:p14="http://schemas.microsoft.com/office/powerpoint/2010/main" val="2063306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2"/>
        <p:cNvGrpSpPr/>
        <p:nvPr/>
      </p:nvGrpSpPr>
      <p:grpSpPr>
        <a:xfrm>
          <a:off x="0" y="0"/>
          <a:ext cx="0" cy="0"/>
          <a:chOff x="0" y="0"/>
          <a:chExt cx="0" cy="0"/>
        </a:xfrm>
      </p:grpSpPr>
      <p:sp>
        <p:nvSpPr>
          <p:cNvPr id="333" name="Shape 33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4" name="Shape 33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335" name="Shape 335"/>
          <p:cNvSpPr txBox="1"/>
          <p:nvPr/>
        </p:nvSpPr>
        <p:spPr>
          <a:xfrm>
            <a:off x="919756" y="6356350"/>
            <a:ext cx="13821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i="0" u="none" strike="noStrike" cap="none">
                <a:solidFill>
                  <a:srgbClr val="4E5765"/>
                </a:solidFill>
                <a:latin typeface="Roboto"/>
                <a:ea typeface="Roboto"/>
                <a:cs typeface="Roboto"/>
                <a:sym typeface="Roboto"/>
              </a:rPr>
              <a:t>THE BUXE </a:t>
            </a:r>
            <a:r>
              <a:rPr lang="en-US" sz="1100" b="0" i="0" u="none" strike="noStrike" cap="none">
                <a:solidFill>
                  <a:srgbClr val="4E5765"/>
                </a:solidFill>
                <a:latin typeface="Roboto Condensed Light"/>
                <a:ea typeface="Roboto Condensed Light"/>
                <a:cs typeface="Roboto Condensed Light"/>
                <a:sym typeface="Roboto Condensed Light"/>
              </a:rPr>
              <a:t>Company</a:t>
            </a:r>
            <a:endParaRPr sz="1100">
              <a:solidFill>
                <a:srgbClr val="4E5765"/>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731848105"/>
      </p:ext>
    </p:extLst>
  </p:cSld>
  <p:clrMap bg1="lt1" tx1="dk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 id="2147484138" r:id="rId36"/>
    <p:sldLayoutId id="2147484139" r:id="rId37"/>
    <p:sldLayoutId id="2147484140" r:id="rId38"/>
    <p:sldLayoutId id="2147484141" r:id="rId39"/>
    <p:sldLayoutId id="2147484142" r:id="rId40"/>
    <p:sldLayoutId id="2147484143" r:id="rId41"/>
    <p:sldLayoutId id="2147484144" r:id="rId42"/>
    <p:sldLayoutId id="2147484145" r:id="rId43"/>
    <p:sldLayoutId id="2147484146" r:id="rId44"/>
    <p:sldLayoutId id="2147484147" r:id="rId45"/>
    <p:sldLayoutId id="2147484148" r:id="rId46"/>
    <p:sldLayoutId id="2147484149" r:id="rId47"/>
    <p:sldLayoutId id="2147484150" r:id="rId48"/>
    <p:sldLayoutId id="2147484151" r:id="rId49"/>
    <p:sldLayoutId id="2147484152" r:id="rId50"/>
    <p:sldLayoutId id="2147484153" r:id="rId51"/>
    <p:sldLayoutId id="2147484154"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2" name="Shape 12"/>
          <p:cNvSpPr txBox="1"/>
          <p:nvPr/>
        </p:nvSpPr>
        <p:spPr>
          <a:xfrm>
            <a:off x="919756" y="6356350"/>
            <a:ext cx="1382110"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i="0" u="none" strike="noStrike" cap="none">
                <a:solidFill>
                  <a:srgbClr val="4E5765"/>
                </a:solidFill>
                <a:latin typeface="Roboto"/>
                <a:ea typeface="Roboto"/>
                <a:cs typeface="Roboto"/>
                <a:sym typeface="Roboto"/>
              </a:rPr>
              <a:t>THE BUXE </a:t>
            </a:r>
            <a:r>
              <a:rPr lang="en-US" sz="1100" b="0" i="0" u="none" strike="noStrike" cap="none">
                <a:solidFill>
                  <a:srgbClr val="4E5765"/>
                </a:solidFill>
                <a:latin typeface="Roboto Condensed Light"/>
                <a:ea typeface="Roboto Condensed Light"/>
                <a:cs typeface="Roboto Condensed Light"/>
                <a:sym typeface="Roboto Condensed Light"/>
              </a:rPr>
              <a:t>Company</a:t>
            </a:r>
            <a:endParaRPr/>
          </a:p>
        </p:txBody>
      </p:sp>
    </p:spTree>
    <p:extLst>
      <p:ext uri="{BB962C8B-B14F-4D97-AF65-F5344CB8AC3E}">
        <p14:creationId xmlns:p14="http://schemas.microsoft.com/office/powerpoint/2010/main" val="2730882408"/>
      </p:ext>
    </p:extLst>
  </p:cSld>
  <p:clrMap bg1="lt1" tx1="dk1" bg2="dk2" tx2="lt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 id="2147484197" r:id="rId42"/>
    <p:sldLayoutId id="2147484198" r:id="rId43"/>
    <p:sldLayoutId id="2147484199" r:id="rId44"/>
    <p:sldLayoutId id="2147484200" r:id="rId45"/>
    <p:sldLayoutId id="2147484201" r:id="rId46"/>
    <p:sldLayoutId id="2147484202" r:id="rId47"/>
    <p:sldLayoutId id="2147484203" r:id="rId48"/>
    <p:sldLayoutId id="2147484204" r:id="rId49"/>
    <p:sldLayoutId id="2147484205"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Shape 64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9" name="Shape 649"/>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650" name="Shape 650"/>
          <p:cNvSpPr txBox="1"/>
          <p:nvPr/>
        </p:nvSpPr>
        <p:spPr>
          <a:xfrm>
            <a:off x="919756" y="6356350"/>
            <a:ext cx="13821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i="0" u="none" strike="noStrike" cap="none">
                <a:solidFill>
                  <a:srgbClr val="4E5765"/>
                </a:solidFill>
                <a:latin typeface="Roboto"/>
                <a:ea typeface="Roboto"/>
                <a:cs typeface="Roboto"/>
                <a:sym typeface="Roboto"/>
              </a:rPr>
              <a:t>THE BUXE </a:t>
            </a:r>
            <a:r>
              <a:rPr lang="en-US" sz="1100" b="0" i="0" u="none" strike="noStrike" cap="none">
                <a:solidFill>
                  <a:srgbClr val="4E5765"/>
                </a:solidFill>
                <a:latin typeface="Roboto Condensed Light"/>
                <a:ea typeface="Roboto Condensed Light"/>
                <a:cs typeface="Roboto Condensed Light"/>
                <a:sym typeface="Roboto Condensed Light"/>
              </a:rPr>
              <a:t>Company</a:t>
            </a:r>
            <a:endParaRPr sz="1100">
              <a:solidFill>
                <a:srgbClr val="4E5765"/>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632007397"/>
      </p:ext>
    </p:extLst>
  </p:cSld>
  <p:clrMap bg1="lt1" tx1="dk1" bg2="dk2" tx2="lt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 id="2147484219" r:id="rId13"/>
    <p:sldLayoutId id="2147484220" r:id="rId14"/>
    <p:sldLayoutId id="2147484221" r:id="rId15"/>
    <p:sldLayoutId id="2147484222" r:id="rId16"/>
    <p:sldLayoutId id="2147484223" r:id="rId17"/>
    <p:sldLayoutId id="2147484224" r:id="rId18"/>
    <p:sldLayoutId id="2147484225" r:id="rId19"/>
    <p:sldLayoutId id="2147484226" r:id="rId20"/>
    <p:sldLayoutId id="2147484227" r:id="rId21"/>
    <p:sldLayoutId id="2147484228" r:id="rId22"/>
    <p:sldLayoutId id="2147484229" r:id="rId23"/>
    <p:sldLayoutId id="2147484230" r:id="rId24"/>
    <p:sldLayoutId id="2147484231" r:id="rId25"/>
    <p:sldLayoutId id="2147484232" r:id="rId26"/>
    <p:sldLayoutId id="2147484233" r:id="rId27"/>
    <p:sldLayoutId id="2147484234" r:id="rId28"/>
    <p:sldLayoutId id="2147484235" r:id="rId29"/>
    <p:sldLayoutId id="2147484236" r:id="rId30"/>
    <p:sldLayoutId id="2147484237" r:id="rId31"/>
    <p:sldLayoutId id="2147484238" r:id="rId32"/>
    <p:sldLayoutId id="2147484239" r:id="rId33"/>
    <p:sldLayoutId id="2147484240" r:id="rId34"/>
    <p:sldLayoutId id="2147484241" r:id="rId35"/>
    <p:sldLayoutId id="2147484242" r:id="rId36"/>
    <p:sldLayoutId id="2147484243" r:id="rId37"/>
    <p:sldLayoutId id="2147484244" r:id="rId38"/>
    <p:sldLayoutId id="2147484245" r:id="rId39"/>
    <p:sldLayoutId id="2147484246" r:id="rId40"/>
    <p:sldLayoutId id="2147484247" r:id="rId41"/>
    <p:sldLayoutId id="2147484248" r:id="rId42"/>
    <p:sldLayoutId id="2147484249" r:id="rId43"/>
    <p:sldLayoutId id="2147484250" r:id="rId44"/>
    <p:sldLayoutId id="2147484251" r:id="rId45"/>
    <p:sldLayoutId id="2147484252" r:id="rId46"/>
    <p:sldLayoutId id="2147484253" r:id="rId47"/>
    <p:sldLayoutId id="2147484254" r:id="rId48"/>
    <p:sldLayoutId id="2147484255" r:id="rId49"/>
    <p:sldLayoutId id="2147484256" r:id="rId50"/>
    <p:sldLayoutId id="2147484257" r:id="rId51"/>
    <p:sldLayoutId id="2147484258"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2" name="Shape 12"/>
          <p:cNvSpPr txBox="1"/>
          <p:nvPr/>
        </p:nvSpPr>
        <p:spPr>
          <a:xfrm>
            <a:off x="919756" y="6356350"/>
            <a:ext cx="1382110"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4E5765"/>
                </a:solidFill>
                <a:latin typeface="Roboto"/>
                <a:ea typeface="Roboto"/>
                <a:cs typeface="Roboto"/>
                <a:sym typeface="Roboto"/>
              </a:rPr>
              <a:t>THE BUXE </a:t>
            </a:r>
            <a:r>
              <a:rPr lang="en-US" sz="1100" b="0" i="0" u="none" strike="noStrike" cap="none">
                <a:solidFill>
                  <a:srgbClr val="4E5765"/>
                </a:solidFill>
                <a:latin typeface="Roboto Condensed Light"/>
                <a:ea typeface="Roboto Condensed Light"/>
                <a:cs typeface="Roboto Condensed Light"/>
                <a:sym typeface="Roboto Condensed Light"/>
              </a:rPr>
              <a:t>Company</a:t>
            </a:r>
            <a:endParaRPr sz="1100" b="0" i="0" u="none" strike="noStrike" cap="none">
              <a:solidFill>
                <a:srgbClr val="4E5765"/>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095203523"/>
      </p:ext>
    </p:extLst>
  </p:cSld>
  <p:clrMap bg1="lt1" tx1="dk1" bg2="dk2" tx2="lt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b="0" i="0" u="none" strike="noStrike" cap="none">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3" name="Shape 53"/>
          <p:cNvSpPr txBox="1"/>
          <p:nvPr/>
        </p:nvSpPr>
        <p:spPr>
          <a:xfrm>
            <a:off x="919756" y="6356352"/>
            <a:ext cx="1382111" cy="261609"/>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it" sz="1067" b="1" i="0" u="none" strike="noStrike" cap="none">
                <a:solidFill>
                  <a:srgbClr val="4E5765"/>
                </a:solidFill>
                <a:latin typeface="Roboto"/>
                <a:ea typeface="Roboto"/>
                <a:cs typeface="Roboto"/>
                <a:sym typeface="Roboto"/>
              </a:rPr>
              <a:t>THE BUXE </a:t>
            </a:r>
            <a:r>
              <a:rPr lang="it" sz="1067" b="0" i="0" u="none" strike="noStrike" cap="none">
                <a:solidFill>
                  <a:srgbClr val="4E5765"/>
                </a:solidFill>
                <a:latin typeface="Roboto Condensed Light"/>
                <a:ea typeface="Roboto Condensed Light"/>
                <a:cs typeface="Roboto Condensed Light"/>
                <a:sym typeface="Roboto Condensed Light"/>
              </a:rPr>
              <a:t>Company</a:t>
            </a:r>
            <a:endParaRPr sz="1467"/>
          </a:p>
        </p:txBody>
      </p:sp>
    </p:spTree>
    <p:extLst>
      <p:ext uri="{BB962C8B-B14F-4D97-AF65-F5344CB8AC3E}">
        <p14:creationId xmlns:p14="http://schemas.microsoft.com/office/powerpoint/2010/main" val="2581560435"/>
      </p:ext>
    </p:extLst>
  </p:cSld>
  <p:clrMap bg1="lt1" tx1="dk1" bg2="dk2" tx2="lt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 id="2147484336" r:id="rId24"/>
    <p:sldLayoutId id="2147484337" r:id="rId25"/>
    <p:sldLayoutId id="2147484338" r:id="rId26"/>
    <p:sldLayoutId id="2147484339" r:id="rId27"/>
    <p:sldLayoutId id="2147484340" r:id="rId28"/>
    <p:sldLayoutId id="2147484341" r:id="rId29"/>
    <p:sldLayoutId id="2147484342" r:id="rId30"/>
    <p:sldLayoutId id="2147484343" r:id="rId31"/>
    <p:sldLayoutId id="2147484344" r:id="rId32"/>
    <p:sldLayoutId id="2147484345" r:id="rId33"/>
    <p:sldLayoutId id="2147484346" r:id="rId34"/>
    <p:sldLayoutId id="2147484347" r:id="rId35"/>
    <p:sldLayoutId id="2147484348" r:id="rId36"/>
    <p:sldLayoutId id="2147484349" r:id="rId37"/>
    <p:sldLayoutId id="2147484350" r:id="rId38"/>
    <p:sldLayoutId id="2147484351" r:id="rId39"/>
    <p:sldLayoutId id="2147484352" r:id="rId40"/>
    <p:sldLayoutId id="2147484353" r:id="rId41"/>
    <p:sldLayoutId id="2147484354" r:id="rId42"/>
    <p:sldLayoutId id="2147484355" r:id="rId43"/>
    <p:sldLayoutId id="2147484356" r:id="rId44"/>
    <p:sldLayoutId id="2147484357" r:id="rId45"/>
    <p:sldLayoutId id="2147484358" r:id="rId46"/>
    <p:sldLayoutId id="2147484359" r:id="rId47"/>
    <p:sldLayoutId id="2147484360" r:id="rId48"/>
    <p:sldLayoutId id="2147484361" r:id="rId49"/>
    <p:sldLayoutId id="2147484362" r:id="rId50"/>
    <p:sldLayoutId id="2147484363" r:id="rId51"/>
    <p:sldLayoutId id="2147484364" r:id="rId52"/>
    <p:sldLayoutId id="2147484365"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3"/>
        <p:cNvGrpSpPr/>
        <p:nvPr/>
      </p:nvGrpSpPr>
      <p:grpSpPr>
        <a:xfrm>
          <a:off x="0" y="0"/>
          <a:ext cx="0" cy="0"/>
          <a:chOff x="0" y="0"/>
          <a:chExt cx="0" cy="0"/>
        </a:xfrm>
      </p:grpSpPr>
      <p:sp>
        <p:nvSpPr>
          <p:cNvPr id="374" name="Shape 374"/>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b="0" i="0" u="none" strike="noStrike" cap="none">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75" name="Shape 375"/>
          <p:cNvSpPr txBox="1">
            <a:spLocks noGrp="1"/>
          </p:cNvSpPr>
          <p:nvPr>
            <p:ph type="sldNum" idx="12"/>
          </p:nvPr>
        </p:nvSpPr>
        <p:spPr>
          <a:xfrm>
            <a:off x="852652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376" name="Shape 376"/>
          <p:cNvSpPr txBox="1"/>
          <p:nvPr/>
        </p:nvSpPr>
        <p:spPr>
          <a:xfrm>
            <a:off x="919756" y="6356351"/>
            <a:ext cx="1382000" cy="261600"/>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it" sz="1067" b="1" i="0" u="none" strike="noStrike" cap="none">
                <a:solidFill>
                  <a:srgbClr val="4E5765"/>
                </a:solidFill>
                <a:latin typeface="Roboto"/>
                <a:ea typeface="Roboto"/>
                <a:cs typeface="Roboto"/>
                <a:sym typeface="Roboto"/>
              </a:rPr>
              <a:t>THE BUXE </a:t>
            </a:r>
            <a:r>
              <a:rPr lang="it" sz="1067" b="0" i="0" u="none" strike="noStrike" cap="none">
                <a:solidFill>
                  <a:srgbClr val="4E5765"/>
                </a:solidFill>
                <a:latin typeface="Roboto Condensed Light"/>
                <a:ea typeface="Roboto Condensed Light"/>
                <a:cs typeface="Roboto Condensed Light"/>
                <a:sym typeface="Roboto Condensed Light"/>
              </a:rPr>
              <a:t>Company</a:t>
            </a:r>
            <a:endParaRPr sz="1467"/>
          </a:p>
        </p:txBody>
      </p:sp>
    </p:spTree>
    <p:extLst>
      <p:ext uri="{BB962C8B-B14F-4D97-AF65-F5344CB8AC3E}">
        <p14:creationId xmlns:p14="http://schemas.microsoft.com/office/powerpoint/2010/main" val="3053014275"/>
      </p:ext>
    </p:extLst>
  </p:cSld>
  <p:clrMap bg1="lt1" tx1="dk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4" r:id="rId28"/>
    <p:sldLayoutId id="2147484395" r:id="rId29"/>
    <p:sldLayoutId id="2147484396" r:id="rId30"/>
    <p:sldLayoutId id="2147484397" r:id="rId31"/>
    <p:sldLayoutId id="2147484398" r:id="rId32"/>
    <p:sldLayoutId id="2147484399" r:id="rId33"/>
    <p:sldLayoutId id="2147484400" r:id="rId34"/>
    <p:sldLayoutId id="2147484401" r:id="rId35"/>
    <p:sldLayoutId id="2147484402" r:id="rId36"/>
    <p:sldLayoutId id="2147484403" r:id="rId37"/>
    <p:sldLayoutId id="2147484404" r:id="rId38"/>
    <p:sldLayoutId id="2147484405" r:id="rId39"/>
    <p:sldLayoutId id="2147484406" r:id="rId40"/>
    <p:sldLayoutId id="2147484407" r:id="rId41"/>
    <p:sldLayoutId id="2147484408" r:id="rId42"/>
    <p:sldLayoutId id="2147484409" r:id="rId43"/>
    <p:sldLayoutId id="2147484410" r:id="rId44"/>
    <p:sldLayoutId id="2147484411" r:id="rId45"/>
    <p:sldLayoutId id="2147484412" r:id="rId46"/>
    <p:sldLayoutId id="2147484413" r:id="rId47"/>
    <p:sldLayoutId id="2147484414" r:id="rId48"/>
    <p:sldLayoutId id="2147484415" r:id="rId49"/>
    <p:sldLayoutId id="2147484416" r:id="rId50"/>
    <p:sldLayoutId id="2147484417" r:id="rId51"/>
    <p:sldLayoutId id="2147484418" r:id="rId52"/>
    <p:sldLayoutId id="2147484419"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b="0" i="0" u="none" strike="noStrike" cap="none">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52" name="Shape 5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3" name="Shape 53"/>
          <p:cNvSpPr txBox="1"/>
          <p:nvPr/>
        </p:nvSpPr>
        <p:spPr>
          <a:xfrm>
            <a:off x="919756" y="6356352"/>
            <a:ext cx="1382111" cy="261609"/>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it" sz="1067" b="1" i="0" u="none" strike="noStrike" cap="none">
                <a:solidFill>
                  <a:srgbClr val="4E5765"/>
                </a:solidFill>
                <a:latin typeface="Roboto"/>
                <a:ea typeface="Roboto"/>
                <a:cs typeface="Roboto"/>
                <a:sym typeface="Roboto"/>
              </a:rPr>
              <a:t>THE BUXE </a:t>
            </a:r>
            <a:r>
              <a:rPr lang="it" sz="1067" b="0" i="0" u="none" strike="noStrike" cap="none">
                <a:solidFill>
                  <a:srgbClr val="4E5765"/>
                </a:solidFill>
                <a:latin typeface="Roboto Condensed Light"/>
                <a:ea typeface="Roboto Condensed Light"/>
                <a:cs typeface="Roboto Condensed Light"/>
                <a:sym typeface="Roboto Condensed Light"/>
              </a:rPr>
              <a:t>Company</a:t>
            </a:r>
            <a:endParaRPr sz="1467"/>
          </a:p>
        </p:txBody>
      </p:sp>
    </p:spTree>
    <p:extLst>
      <p:ext uri="{BB962C8B-B14F-4D97-AF65-F5344CB8AC3E}">
        <p14:creationId xmlns:p14="http://schemas.microsoft.com/office/powerpoint/2010/main" val="15240949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b="0" i="0" u="none" strike="noStrike" cap="none">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52" name="Shape 5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3" name="Shape 53"/>
          <p:cNvSpPr txBox="1"/>
          <p:nvPr/>
        </p:nvSpPr>
        <p:spPr>
          <a:xfrm>
            <a:off x="919756" y="6356352"/>
            <a:ext cx="1382111" cy="261609"/>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it" sz="1067" b="1" i="0" u="none" strike="noStrike" cap="none">
                <a:solidFill>
                  <a:srgbClr val="4E5765"/>
                </a:solidFill>
                <a:latin typeface="Roboto"/>
                <a:ea typeface="Roboto"/>
                <a:cs typeface="Roboto"/>
                <a:sym typeface="Roboto"/>
              </a:rPr>
              <a:t>THE BUXE </a:t>
            </a:r>
            <a:r>
              <a:rPr lang="it" sz="1067" b="0" i="0" u="none" strike="noStrike" cap="none">
                <a:solidFill>
                  <a:srgbClr val="4E5765"/>
                </a:solidFill>
                <a:latin typeface="Roboto Condensed Light"/>
                <a:ea typeface="Roboto Condensed Light"/>
                <a:cs typeface="Roboto Condensed Light"/>
                <a:sym typeface="Roboto Condensed Light"/>
              </a:rPr>
              <a:t>Company</a:t>
            </a:r>
            <a:endParaRPr sz="1467"/>
          </a:p>
        </p:txBody>
      </p:sp>
    </p:spTree>
    <p:extLst>
      <p:ext uri="{BB962C8B-B14F-4D97-AF65-F5344CB8AC3E}">
        <p14:creationId xmlns:p14="http://schemas.microsoft.com/office/powerpoint/2010/main" val="2580949595"/>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accent6">
                    <a:lumMod val="50000"/>
                  </a:schemeClr>
                </a:solidFill>
                <a:latin typeface="Roboto Condensed Light" panose="02000000000000000000" pitchFamily="2" charset="0"/>
                <a:ea typeface="Roboto Condensed Light" panose="02000000000000000000" pitchFamily="2" charset="0"/>
              </a:defRPr>
            </a:lvl1pPr>
          </a:lstStyle>
          <a:p>
            <a:r>
              <a:rPr lang="en-US"/>
              <a:t>EvoCinema</a:t>
            </a:r>
          </a:p>
        </p:txBody>
      </p:sp>
      <p:sp>
        <p:nvSpPr>
          <p:cNvPr id="6" name="Slide Number Placeholder 5"/>
          <p:cNvSpPr>
            <a:spLocks noGrp="1"/>
          </p:cNvSpPr>
          <p:nvPr>
            <p:ph type="sldNum" sz="quarter" idx="4"/>
          </p:nvPr>
        </p:nvSpPr>
        <p:spPr>
          <a:xfrm>
            <a:off x="8526520" y="6356350"/>
            <a:ext cx="2743200" cy="365125"/>
          </a:xfrm>
          <a:prstGeom prst="rect">
            <a:avLst/>
          </a:prstGeom>
        </p:spPr>
        <p:txBody>
          <a:bodyPr vert="horz" lIns="91440" tIns="45720" rIns="91440" bIns="45720" rtlCol="0" anchor="ctr"/>
          <a:lstStyle>
            <a:lvl1pPr algn="r">
              <a:defRPr sz="1100">
                <a:solidFill>
                  <a:schemeClr val="accent6">
                    <a:lumMod val="50000"/>
                  </a:schemeClr>
                </a:solidFill>
                <a:latin typeface="Roboto Condensed Light" panose="02000000000000000000" pitchFamily="2" charset="0"/>
                <a:ea typeface="Roboto Condensed Light" panose="02000000000000000000" pitchFamily="2" charset="0"/>
              </a:defRPr>
            </a:lvl1pPr>
          </a:lstStyle>
          <a:p>
            <a:fld id="{A2912448-FEEC-49E8-9588-2DF1F90D57C2}" type="slidenum">
              <a:rPr lang="en-US" smtClean="0"/>
              <a:pPr/>
              <a:t>‹N›</a:t>
            </a:fld>
            <a:endParaRPr lang="en-US"/>
          </a:p>
        </p:txBody>
      </p:sp>
      <p:sp>
        <p:nvSpPr>
          <p:cNvPr id="9" name="TextBox 8"/>
          <p:cNvSpPr txBox="1"/>
          <p:nvPr userDrawn="1"/>
        </p:nvSpPr>
        <p:spPr>
          <a:xfrm>
            <a:off x="919756" y="6356350"/>
            <a:ext cx="1382110" cy="261610"/>
          </a:xfrm>
          <a:prstGeom prst="rect">
            <a:avLst/>
          </a:prstGeom>
          <a:noFill/>
        </p:spPr>
        <p:txBody>
          <a:bodyPr wrap="none" rtlCol="0">
            <a:spAutoFit/>
          </a:bodyPr>
          <a:lstStyle/>
          <a:p>
            <a:r>
              <a:rPr lang="en-US" sz="1100" b="1">
                <a:solidFill>
                  <a:schemeClr val="accent6">
                    <a:lumMod val="50000"/>
                  </a:schemeClr>
                </a:solidFill>
                <a:latin typeface="Roboto" panose="02000000000000000000" pitchFamily="2" charset="0"/>
                <a:ea typeface="Roboto" panose="02000000000000000000" pitchFamily="2" charset="0"/>
              </a:rPr>
              <a:t>THE BUXE </a:t>
            </a:r>
            <a:r>
              <a:rPr lang="en-US" sz="1100">
                <a:solidFill>
                  <a:schemeClr val="accent6">
                    <a:lumMod val="50000"/>
                  </a:schemeClr>
                </a:solidFill>
                <a:latin typeface="Roboto Condensed Light" panose="02000000000000000000" pitchFamily="2" charset="0"/>
                <a:ea typeface="Roboto Condensed Light" panose="02000000000000000000" pitchFamily="2" charset="0"/>
              </a:rPr>
              <a:t>Company</a:t>
            </a:r>
          </a:p>
        </p:txBody>
      </p:sp>
    </p:spTree>
    <p:extLst>
      <p:ext uri="{BB962C8B-B14F-4D97-AF65-F5344CB8AC3E}">
        <p14:creationId xmlns:p14="http://schemas.microsoft.com/office/powerpoint/2010/main" val="333189798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ftr" idx="11"/>
          </p:nvPr>
        </p:nvSpPr>
        <p:spPr>
          <a:xfrm>
            <a:off x="4038600" y="6356351"/>
            <a:ext cx="4114800" cy="365125"/>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1067" b="0" i="0" u="none" strike="noStrike" cap="none">
                <a:solidFill>
                  <a:srgbClr val="4E5765"/>
                </a:solidFill>
                <a:latin typeface="Roboto Condensed Light"/>
                <a:ea typeface="Roboto Condensed Light"/>
                <a:cs typeface="Roboto Condensed Light"/>
                <a:sym typeface="Roboto Condensed Light"/>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it-IT"/>
              <a:t>EvoCinema</a:t>
            </a:r>
            <a:endParaRPr/>
          </a:p>
        </p:txBody>
      </p:sp>
      <p:sp>
        <p:nvSpPr>
          <p:cNvPr id="52" name="Shape 52"/>
          <p:cNvSpPr txBox="1">
            <a:spLocks noGrp="1"/>
          </p:cNvSpPr>
          <p:nvPr>
            <p:ph type="sldNum" idx="12"/>
          </p:nvPr>
        </p:nvSpPr>
        <p:spPr>
          <a:xfrm>
            <a:off x="852652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spcBef>
                <a:spcPts val="0"/>
              </a:spcBef>
              <a:buNone/>
              <a:defRPr sz="1067" b="0" i="0" u="none" strike="noStrike" cap="none">
                <a:solidFill>
                  <a:srgbClr val="4E5765"/>
                </a:solidFill>
                <a:latin typeface="Roboto Condensed Light"/>
                <a:ea typeface="Roboto Condensed Light"/>
                <a:cs typeface="Roboto Condensed Light"/>
                <a:sym typeface="Roboto Condensed Light"/>
              </a:defRPr>
            </a:lvl9pPr>
          </a:lstStyle>
          <a:p>
            <a:fld id="{00000000-1234-1234-1234-123412341234}" type="slidenum">
              <a:rPr lang="it-IT" smtClean="0"/>
              <a:pPr/>
              <a:t>‹N›</a:t>
            </a:fld>
            <a:endParaRPr lang="it-IT"/>
          </a:p>
        </p:txBody>
      </p:sp>
      <p:sp>
        <p:nvSpPr>
          <p:cNvPr id="53" name="Shape 53"/>
          <p:cNvSpPr txBox="1"/>
          <p:nvPr/>
        </p:nvSpPr>
        <p:spPr>
          <a:xfrm>
            <a:off x="919756" y="6356352"/>
            <a:ext cx="1382111" cy="261609"/>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it" sz="1067" b="1" i="0" u="none" strike="noStrike" cap="none">
                <a:solidFill>
                  <a:srgbClr val="4E5765"/>
                </a:solidFill>
                <a:latin typeface="Roboto"/>
                <a:ea typeface="Roboto"/>
                <a:cs typeface="Roboto"/>
                <a:sym typeface="Roboto"/>
              </a:rPr>
              <a:t>THE BUXE </a:t>
            </a:r>
            <a:r>
              <a:rPr lang="it" sz="1067" b="0" i="0" u="none" strike="noStrike" cap="none">
                <a:solidFill>
                  <a:srgbClr val="4E5765"/>
                </a:solidFill>
                <a:latin typeface="Roboto Condensed Light"/>
                <a:ea typeface="Roboto Condensed Light"/>
                <a:cs typeface="Roboto Condensed Light"/>
                <a:sym typeface="Roboto Condensed Light"/>
              </a:rPr>
              <a:t>Company</a:t>
            </a:r>
            <a:endParaRPr sz="1467"/>
          </a:p>
        </p:txBody>
      </p:sp>
    </p:spTree>
    <p:extLst>
      <p:ext uri="{BB962C8B-B14F-4D97-AF65-F5344CB8AC3E}">
        <p14:creationId xmlns:p14="http://schemas.microsoft.com/office/powerpoint/2010/main" val="351990840"/>
      </p:ext>
    </p:extLst>
  </p:cSld>
  <p:clrMap bg1="lt1" tx1="dk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 id="2147483864" r:id="rId43"/>
    <p:sldLayoutId id="2147483865" r:id="rId44"/>
    <p:sldLayoutId id="2147483866" r:id="rId45"/>
    <p:sldLayoutId id="2147483867" r:id="rId46"/>
    <p:sldLayoutId id="2147483868" r:id="rId47"/>
    <p:sldLayoutId id="2147483869" r:id="rId48"/>
    <p:sldLayoutId id="2147483870" r:id="rId49"/>
    <p:sldLayoutId id="2147483871" r:id="rId50"/>
    <p:sldLayoutId id="2147483872" r:id="rId51"/>
    <p:sldLayoutId id="2147483873" r:id="rId52"/>
    <p:sldLayoutId id="2147483874" r:id="rId5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it-IT"/>
              <a:t>EvoCinema</a:t>
            </a:r>
            <a:endParaRPr/>
          </a:p>
        </p:txBody>
      </p:sp>
      <p:sp>
        <p:nvSpPr>
          <p:cNvPr id="11" name="Shape 11"/>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4E5765"/>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US"/>
              <a:t>‹N›</a:t>
            </a:fld>
            <a:endParaRPr/>
          </a:p>
        </p:txBody>
      </p:sp>
      <p:sp>
        <p:nvSpPr>
          <p:cNvPr id="12" name="Shape 12"/>
          <p:cNvSpPr txBox="1"/>
          <p:nvPr/>
        </p:nvSpPr>
        <p:spPr>
          <a:xfrm>
            <a:off x="919756" y="6356350"/>
            <a:ext cx="1382110"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4E5765"/>
                </a:solidFill>
                <a:latin typeface="Roboto"/>
                <a:ea typeface="Roboto"/>
                <a:cs typeface="Roboto"/>
                <a:sym typeface="Roboto"/>
              </a:rPr>
              <a:t>THE BUXE </a:t>
            </a:r>
            <a:r>
              <a:rPr lang="en-US" sz="1100" b="0" i="0" u="none" strike="noStrike" cap="none">
                <a:solidFill>
                  <a:srgbClr val="4E5765"/>
                </a:solidFill>
                <a:latin typeface="Roboto Condensed Light"/>
                <a:ea typeface="Roboto Condensed Light"/>
                <a:cs typeface="Roboto Condensed Light"/>
                <a:sym typeface="Roboto Condensed Light"/>
              </a:rPr>
              <a:t>Company</a:t>
            </a:r>
            <a:endParaRPr sz="1100" b="0" i="0" u="none" strike="noStrike" cap="none">
              <a:solidFill>
                <a:srgbClr val="4E5765"/>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880598510"/>
      </p:ext>
    </p:extLst>
  </p:cSld>
  <p:clrMap bg1="lt1" tx1="dk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05" r:id="rId30"/>
    <p:sldLayoutId id="2147483906" r:id="rId31"/>
    <p:sldLayoutId id="2147483907" r:id="rId32"/>
    <p:sldLayoutId id="2147483908" r:id="rId33"/>
    <p:sldLayoutId id="2147483909" r:id="rId34"/>
    <p:sldLayoutId id="2147483910" r:id="rId35"/>
    <p:sldLayoutId id="2147483911" r:id="rId36"/>
    <p:sldLayoutId id="2147483912" r:id="rId37"/>
    <p:sldLayoutId id="2147483913" r:id="rId38"/>
    <p:sldLayoutId id="2147483914" r:id="rId39"/>
    <p:sldLayoutId id="2147483915" r:id="rId40"/>
    <p:sldLayoutId id="2147483916" r:id="rId41"/>
    <p:sldLayoutId id="2147483917" r:id="rId42"/>
    <p:sldLayoutId id="2147483918" r:id="rId43"/>
    <p:sldLayoutId id="2147483919" r:id="rId44"/>
    <p:sldLayoutId id="2147483920" r:id="rId45"/>
    <p:sldLayoutId id="2147483921" r:id="rId46"/>
    <p:sldLayoutId id="2147483922" r:id="rId47"/>
    <p:sldLayoutId id="2147483923" r:id="rId48"/>
    <p:sldLayoutId id="2147483924" r:id="rId49"/>
    <p:sldLayoutId id="2147483925" r:id="rId50"/>
    <p:sldLayoutId id="2147483926" r:id="rId51"/>
    <p:sldLayoutId id="2147483927" r:id="rId5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accent6">
                    <a:lumMod val="50000"/>
                  </a:schemeClr>
                </a:solidFill>
                <a:latin typeface="Roboto Condensed Light" panose="02000000000000000000" pitchFamily="2" charset="0"/>
                <a:ea typeface="Roboto Condensed Light" panose="02000000000000000000" pitchFamily="2" charset="0"/>
              </a:defRPr>
            </a:lvl1pPr>
          </a:lstStyle>
          <a:p>
            <a:r>
              <a:rPr lang="en-US"/>
              <a:t>EvoCinema</a:t>
            </a:r>
          </a:p>
        </p:txBody>
      </p:sp>
      <p:sp>
        <p:nvSpPr>
          <p:cNvPr id="6" name="Slide Number Placeholder 5"/>
          <p:cNvSpPr>
            <a:spLocks noGrp="1"/>
          </p:cNvSpPr>
          <p:nvPr>
            <p:ph type="sldNum" sz="quarter" idx="4"/>
          </p:nvPr>
        </p:nvSpPr>
        <p:spPr>
          <a:xfrm>
            <a:off x="8526520" y="6356350"/>
            <a:ext cx="2743200" cy="365125"/>
          </a:xfrm>
          <a:prstGeom prst="rect">
            <a:avLst/>
          </a:prstGeom>
        </p:spPr>
        <p:txBody>
          <a:bodyPr vert="horz" lIns="91440" tIns="45720" rIns="91440" bIns="45720" rtlCol="0" anchor="ctr"/>
          <a:lstStyle>
            <a:lvl1pPr algn="r">
              <a:defRPr sz="1100">
                <a:solidFill>
                  <a:schemeClr val="accent6">
                    <a:lumMod val="50000"/>
                  </a:schemeClr>
                </a:solidFill>
                <a:latin typeface="Roboto Condensed Light" panose="02000000000000000000" pitchFamily="2" charset="0"/>
                <a:ea typeface="Roboto Condensed Light" panose="02000000000000000000" pitchFamily="2" charset="0"/>
              </a:defRPr>
            </a:lvl1pPr>
          </a:lstStyle>
          <a:p>
            <a:fld id="{A2912448-FEEC-49E8-9588-2DF1F90D57C2}" type="slidenum">
              <a:rPr lang="en-US" smtClean="0"/>
              <a:pPr/>
              <a:t>‹N›</a:t>
            </a:fld>
            <a:endParaRPr lang="en-US"/>
          </a:p>
        </p:txBody>
      </p:sp>
      <p:sp>
        <p:nvSpPr>
          <p:cNvPr id="9" name="TextBox 8"/>
          <p:cNvSpPr txBox="1"/>
          <p:nvPr userDrawn="1"/>
        </p:nvSpPr>
        <p:spPr>
          <a:xfrm>
            <a:off x="919756" y="6356350"/>
            <a:ext cx="1382110" cy="261610"/>
          </a:xfrm>
          <a:prstGeom prst="rect">
            <a:avLst/>
          </a:prstGeom>
          <a:noFill/>
        </p:spPr>
        <p:txBody>
          <a:bodyPr wrap="none" rtlCol="0">
            <a:spAutoFit/>
          </a:bodyPr>
          <a:lstStyle/>
          <a:p>
            <a:r>
              <a:rPr lang="en-US" sz="1100" b="1">
                <a:solidFill>
                  <a:schemeClr val="accent6">
                    <a:lumMod val="50000"/>
                  </a:schemeClr>
                </a:solidFill>
                <a:latin typeface="Roboto" panose="02000000000000000000" pitchFamily="2" charset="0"/>
                <a:ea typeface="Roboto" panose="02000000000000000000" pitchFamily="2" charset="0"/>
              </a:rPr>
              <a:t>THE BUXE </a:t>
            </a:r>
            <a:r>
              <a:rPr lang="en-US" sz="1100">
                <a:solidFill>
                  <a:schemeClr val="accent6">
                    <a:lumMod val="50000"/>
                  </a:schemeClr>
                </a:solidFill>
                <a:latin typeface="Roboto Condensed Light" panose="02000000000000000000" pitchFamily="2" charset="0"/>
                <a:ea typeface="Roboto Condensed Light" panose="02000000000000000000" pitchFamily="2" charset="0"/>
              </a:rPr>
              <a:t>Company</a:t>
            </a:r>
          </a:p>
        </p:txBody>
      </p:sp>
    </p:spTree>
    <p:extLst>
      <p:ext uri="{BB962C8B-B14F-4D97-AF65-F5344CB8AC3E}">
        <p14:creationId xmlns:p14="http://schemas.microsoft.com/office/powerpoint/2010/main" val="2943407138"/>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 id="2147483998" r:id="rId17"/>
    <p:sldLayoutId id="2147483999" r:id="rId18"/>
    <p:sldLayoutId id="2147484000" r:id="rId19"/>
    <p:sldLayoutId id="2147484001" r:id="rId20"/>
    <p:sldLayoutId id="2147484002" r:id="rId21"/>
    <p:sldLayoutId id="2147484003" r:id="rId22"/>
    <p:sldLayoutId id="2147484004" r:id="rId23"/>
    <p:sldLayoutId id="2147484005" r:id="rId24"/>
    <p:sldLayoutId id="2147484006" r:id="rId25"/>
    <p:sldLayoutId id="2147484007" r:id="rId26"/>
    <p:sldLayoutId id="2147484008" r:id="rId27"/>
    <p:sldLayoutId id="2147484009" r:id="rId28"/>
    <p:sldLayoutId id="2147484010" r:id="rId29"/>
    <p:sldLayoutId id="2147484011" r:id="rId30"/>
    <p:sldLayoutId id="2147484012" r:id="rId31"/>
    <p:sldLayoutId id="2147484013" r:id="rId32"/>
    <p:sldLayoutId id="2147484014" r:id="rId33"/>
    <p:sldLayoutId id="2147484015" r:id="rId34"/>
    <p:sldLayoutId id="2147484016" r:id="rId35"/>
    <p:sldLayoutId id="2147484017" r:id="rId36"/>
    <p:sldLayoutId id="2147484018" r:id="rId37"/>
    <p:sldLayoutId id="2147484019" r:id="rId38"/>
    <p:sldLayoutId id="2147484020" r:id="rId39"/>
    <p:sldLayoutId id="2147484021" r:id="rId40"/>
    <p:sldLayoutId id="2147484022" r:id="rId41"/>
    <p:sldLayoutId id="2147484023" r:id="rId42"/>
    <p:sldLayoutId id="2147484024" r:id="rId43"/>
    <p:sldLayoutId id="2147484025" r:id="rId44"/>
    <p:sldLayoutId id="2147484026" r:id="rId45"/>
    <p:sldLayoutId id="2147484027" r:id="rId46"/>
    <p:sldLayoutId id="2147484028" r:id="rId47"/>
    <p:sldLayoutId id="2147484029" r:id="rId48"/>
    <p:sldLayoutId id="2147484030" r:id="rId49"/>
    <p:sldLayoutId id="2147484031" r:id="rId50"/>
    <p:sldLayoutId id="2147484032" r:id="rId51"/>
    <p:sldLayoutId id="2147484033" r:id="rId52"/>
    <p:sldLayoutId id="2147484034" r:id="rId5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4F5F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spcBef>
                <a:spcPts val="0"/>
              </a:spcBef>
              <a:buNone/>
              <a:defRPr sz="1333">
                <a:solidFill>
                  <a:schemeClr val="dk2"/>
                </a:solidFill>
              </a:defRPr>
            </a:lvl1pPr>
            <a:lvl2pPr lvl="1" algn="r">
              <a:spcBef>
                <a:spcPts val="0"/>
              </a:spcBef>
              <a:buNone/>
              <a:defRPr sz="1333">
                <a:solidFill>
                  <a:schemeClr val="dk2"/>
                </a:solidFill>
              </a:defRPr>
            </a:lvl2pPr>
            <a:lvl3pPr lvl="2" algn="r">
              <a:spcBef>
                <a:spcPts val="0"/>
              </a:spcBef>
              <a:buNone/>
              <a:defRPr sz="1333">
                <a:solidFill>
                  <a:schemeClr val="dk2"/>
                </a:solidFill>
              </a:defRPr>
            </a:lvl3pPr>
            <a:lvl4pPr lvl="3" algn="r">
              <a:spcBef>
                <a:spcPts val="0"/>
              </a:spcBef>
              <a:buNone/>
              <a:defRPr sz="1333">
                <a:solidFill>
                  <a:schemeClr val="dk2"/>
                </a:solidFill>
              </a:defRPr>
            </a:lvl4pPr>
            <a:lvl5pPr lvl="4" algn="r">
              <a:spcBef>
                <a:spcPts val="0"/>
              </a:spcBef>
              <a:buNone/>
              <a:defRPr sz="1333">
                <a:solidFill>
                  <a:schemeClr val="dk2"/>
                </a:solidFill>
              </a:defRPr>
            </a:lvl5pPr>
            <a:lvl6pPr lvl="5" algn="r">
              <a:spcBef>
                <a:spcPts val="0"/>
              </a:spcBef>
              <a:buNone/>
              <a:defRPr sz="1333">
                <a:solidFill>
                  <a:schemeClr val="dk2"/>
                </a:solidFill>
              </a:defRPr>
            </a:lvl6pPr>
            <a:lvl7pPr lvl="6" algn="r">
              <a:spcBef>
                <a:spcPts val="0"/>
              </a:spcBef>
              <a:buNone/>
              <a:defRPr sz="1333">
                <a:solidFill>
                  <a:schemeClr val="dk2"/>
                </a:solidFill>
              </a:defRPr>
            </a:lvl7pPr>
            <a:lvl8pPr lvl="7" algn="r">
              <a:spcBef>
                <a:spcPts val="0"/>
              </a:spcBef>
              <a:buNone/>
              <a:defRPr sz="1333">
                <a:solidFill>
                  <a:schemeClr val="dk2"/>
                </a:solidFill>
              </a:defRPr>
            </a:lvl8pPr>
            <a:lvl9pPr lvl="8" algn="r">
              <a:spcBef>
                <a:spcPts val="0"/>
              </a:spcBef>
              <a:buNone/>
              <a:defRPr sz="1333">
                <a:solidFill>
                  <a:schemeClr val="dk2"/>
                </a:solidFill>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3425756816"/>
      </p:ext>
    </p:extLst>
  </p:cSld>
  <p:clrMap bg1="lt1" tx1="dk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accent6">
                    <a:lumMod val="50000"/>
                  </a:schemeClr>
                </a:solidFill>
                <a:latin typeface="Roboto Condensed Light" panose="02000000000000000000" pitchFamily="2" charset="0"/>
                <a:ea typeface="Roboto Condensed Light" panose="02000000000000000000" pitchFamily="2" charset="0"/>
              </a:defRPr>
            </a:lvl1pPr>
          </a:lstStyle>
          <a:p>
            <a:r>
              <a:rPr lang="en-US"/>
              <a:t>www.websitename.com</a:t>
            </a:r>
          </a:p>
        </p:txBody>
      </p:sp>
      <p:sp>
        <p:nvSpPr>
          <p:cNvPr id="6" name="Slide Number Placeholder 5"/>
          <p:cNvSpPr>
            <a:spLocks noGrp="1"/>
          </p:cNvSpPr>
          <p:nvPr>
            <p:ph type="sldNum" sz="quarter" idx="4"/>
          </p:nvPr>
        </p:nvSpPr>
        <p:spPr>
          <a:xfrm>
            <a:off x="8526520" y="6356350"/>
            <a:ext cx="2743200" cy="365125"/>
          </a:xfrm>
          <a:prstGeom prst="rect">
            <a:avLst/>
          </a:prstGeom>
        </p:spPr>
        <p:txBody>
          <a:bodyPr vert="horz" lIns="91440" tIns="45720" rIns="91440" bIns="45720" rtlCol="0" anchor="ctr"/>
          <a:lstStyle>
            <a:lvl1pPr algn="r">
              <a:defRPr sz="1100">
                <a:solidFill>
                  <a:schemeClr val="accent6">
                    <a:lumMod val="50000"/>
                  </a:schemeClr>
                </a:solidFill>
                <a:latin typeface="Roboto Condensed Light" panose="02000000000000000000" pitchFamily="2" charset="0"/>
                <a:ea typeface="Roboto Condensed Light" panose="02000000000000000000" pitchFamily="2" charset="0"/>
              </a:defRPr>
            </a:lvl1pPr>
          </a:lstStyle>
          <a:p>
            <a:fld id="{A2912448-FEEC-49E8-9588-2DF1F90D57C2}" type="slidenum">
              <a:rPr lang="en-US" smtClean="0"/>
              <a:pPr/>
              <a:t>‹N›</a:t>
            </a:fld>
            <a:endParaRPr lang="en-US"/>
          </a:p>
        </p:txBody>
      </p:sp>
      <p:sp>
        <p:nvSpPr>
          <p:cNvPr id="9" name="TextBox 8"/>
          <p:cNvSpPr txBox="1"/>
          <p:nvPr userDrawn="1"/>
        </p:nvSpPr>
        <p:spPr>
          <a:xfrm>
            <a:off x="919756" y="6356350"/>
            <a:ext cx="1382110" cy="261610"/>
          </a:xfrm>
          <a:prstGeom prst="rect">
            <a:avLst/>
          </a:prstGeom>
          <a:noFill/>
        </p:spPr>
        <p:txBody>
          <a:bodyPr wrap="none" rtlCol="0">
            <a:spAutoFit/>
          </a:bodyPr>
          <a:lstStyle/>
          <a:p>
            <a:r>
              <a:rPr lang="en-US" sz="1100" b="1">
                <a:solidFill>
                  <a:schemeClr val="accent6">
                    <a:lumMod val="50000"/>
                  </a:schemeClr>
                </a:solidFill>
                <a:latin typeface="Roboto" panose="02000000000000000000" pitchFamily="2" charset="0"/>
                <a:ea typeface="Roboto" panose="02000000000000000000" pitchFamily="2" charset="0"/>
              </a:rPr>
              <a:t>THE BUXE </a:t>
            </a:r>
            <a:r>
              <a:rPr lang="en-US" sz="1100">
                <a:solidFill>
                  <a:schemeClr val="accent6">
                    <a:lumMod val="50000"/>
                  </a:schemeClr>
                </a:solidFill>
                <a:latin typeface="Roboto Condensed Light" panose="02000000000000000000" pitchFamily="2" charset="0"/>
                <a:ea typeface="Roboto Condensed Light" panose="02000000000000000000" pitchFamily="2" charset="0"/>
              </a:rPr>
              <a:t>Company</a:t>
            </a:r>
          </a:p>
        </p:txBody>
      </p:sp>
    </p:spTree>
    <p:extLst>
      <p:ext uri="{BB962C8B-B14F-4D97-AF65-F5344CB8AC3E}">
        <p14:creationId xmlns:p14="http://schemas.microsoft.com/office/powerpoint/2010/main" val="557703890"/>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6" r:id="rId17"/>
    <p:sldLayoutId id="2147484067" r:id="rId18"/>
    <p:sldLayoutId id="2147484068" r:id="rId19"/>
    <p:sldLayoutId id="2147484069" r:id="rId20"/>
    <p:sldLayoutId id="2147484070" r:id="rId21"/>
    <p:sldLayoutId id="2147484071" r:id="rId22"/>
    <p:sldLayoutId id="2147484072" r:id="rId23"/>
    <p:sldLayoutId id="2147484073" r:id="rId24"/>
    <p:sldLayoutId id="2147484074" r:id="rId25"/>
    <p:sldLayoutId id="2147484075" r:id="rId26"/>
    <p:sldLayoutId id="2147484076" r:id="rId27"/>
    <p:sldLayoutId id="2147484077" r:id="rId28"/>
    <p:sldLayoutId id="2147484078" r:id="rId29"/>
    <p:sldLayoutId id="2147484079" r:id="rId30"/>
    <p:sldLayoutId id="2147484080" r:id="rId31"/>
    <p:sldLayoutId id="2147484081" r:id="rId32"/>
    <p:sldLayoutId id="2147484082" r:id="rId33"/>
    <p:sldLayoutId id="2147484083" r:id="rId34"/>
    <p:sldLayoutId id="2147484084" r:id="rId35"/>
    <p:sldLayoutId id="2147484085" r:id="rId36"/>
    <p:sldLayoutId id="2147484086" r:id="rId37"/>
    <p:sldLayoutId id="2147484087" r:id="rId38"/>
    <p:sldLayoutId id="2147484088" r:id="rId39"/>
    <p:sldLayoutId id="2147484089" r:id="rId40"/>
    <p:sldLayoutId id="2147484090" r:id="rId41"/>
    <p:sldLayoutId id="2147484091" r:id="rId42"/>
    <p:sldLayoutId id="2147484092" r:id="rId43"/>
    <p:sldLayoutId id="2147484093" r:id="rId44"/>
    <p:sldLayoutId id="2147484094" r:id="rId45"/>
    <p:sldLayoutId id="2147484095" r:id="rId46"/>
    <p:sldLayoutId id="2147484096" r:id="rId47"/>
    <p:sldLayoutId id="2147484097" r:id="rId48"/>
    <p:sldLayoutId id="2147484098" r:id="rId49"/>
    <p:sldLayoutId id="2147484099" r:id="rId50"/>
    <p:sldLayoutId id="2147484100" r:id="rId51"/>
    <p:sldLayoutId id="2147484101" r:id="rId5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6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6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17.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7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99.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7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70.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70.xml"/><Relationship Id="rId6" Type="http://schemas.openxmlformats.org/officeDocument/2006/relationships/image" Target="../media/image34.png"/><Relationship Id="rId5" Type="http://schemas.openxmlformats.org/officeDocument/2006/relationships/image" Target="../media/image9.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70.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7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71.xml"/><Relationship Id="rId5" Type="http://schemas.openxmlformats.org/officeDocument/2006/relationships/image" Target="../media/image9.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71.xml"/><Relationship Id="rId5" Type="http://schemas.openxmlformats.org/officeDocument/2006/relationships/image" Target="../media/image9.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7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71.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71.xml"/><Relationship Id="rId6" Type="http://schemas.openxmlformats.org/officeDocument/2006/relationships/image" Target="../media/image9.png"/><Relationship Id="rId5" Type="http://schemas.openxmlformats.org/officeDocument/2006/relationships/image" Target="../media/image45.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71.xml"/><Relationship Id="rId6" Type="http://schemas.openxmlformats.org/officeDocument/2006/relationships/image" Target="../media/image9.png"/><Relationship Id="rId5" Type="http://schemas.openxmlformats.org/officeDocument/2006/relationships/image" Target="../media/image47.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4.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24.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25.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8.xml"/><Relationship Id="rId1" Type="http://schemas.openxmlformats.org/officeDocument/2006/relationships/slideLayout" Target="../slideLayouts/slideLayout225.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2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54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48.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549.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549.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4.xml"/><Relationship Id="rId1" Type="http://schemas.openxmlformats.org/officeDocument/2006/relationships/slideLayout" Target="../slideLayouts/slideLayout549.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5.xml"/><Relationship Id="rId1" Type="http://schemas.openxmlformats.org/officeDocument/2006/relationships/slideLayout" Target="../slideLayouts/slideLayout549.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6.xml"/><Relationship Id="rId1" Type="http://schemas.openxmlformats.org/officeDocument/2006/relationships/slideLayout" Target="../slideLayouts/slideLayout549.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27.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76.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7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75.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96.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39.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39.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340.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340.xml"/><Relationship Id="rId6" Type="http://schemas.openxmlformats.org/officeDocument/2006/relationships/image" Target="../media/image72.png"/><Relationship Id="rId5" Type="http://schemas.openxmlformats.org/officeDocument/2006/relationships/image" Target="../media/image8.pn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340.xml"/><Relationship Id="rId6" Type="http://schemas.openxmlformats.org/officeDocument/2006/relationships/image" Target="../media/image74.png"/><Relationship Id="rId5" Type="http://schemas.openxmlformats.org/officeDocument/2006/relationships/image" Target="../media/image9.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343.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370.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3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0.xml"/><Relationship Id="rId1" Type="http://schemas.openxmlformats.org/officeDocument/2006/relationships/slideLayout" Target="../slideLayouts/slideLayout341.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34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394.xml"/></Relationships>
</file>

<file path=ppt/slides/_rels/slide6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44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448.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447.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446.xml"/><Relationship Id="rId5" Type="http://schemas.openxmlformats.org/officeDocument/2006/relationships/image" Target="../media/image93.png"/><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4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4.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68.xml"/><Relationship Id="rId1" Type="http://schemas.openxmlformats.org/officeDocument/2006/relationships/slideLayout" Target="../slideLayouts/slideLayout449.xml"/></Relationships>
</file>

<file path=ppt/slides/_rels/slide6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9.xml"/><Relationship Id="rId1" Type="http://schemas.openxmlformats.org/officeDocument/2006/relationships/slideLayout" Target="../slideLayouts/slideLayout449.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52.xml"/></Relationships>
</file>

<file path=ppt/slides/_rels/slide7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0.xml"/><Relationship Id="rId1" Type="http://schemas.openxmlformats.org/officeDocument/2006/relationships/slideLayout" Target="../slideLayouts/slideLayout449.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495.xml"/><Relationship Id="rId4" Type="http://schemas.openxmlformats.org/officeDocument/2006/relationships/image" Target="../media/image99.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77"/>
        <p:cNvGrpSpPr/>
        <p:nvPr/>
      </p:nvGrpSpPr>
      <p:grpSpPr>
        <a:xfrm>
          <a:off x="0" y="0"/>
          <a:ext cx="0" cy="0"/>
          <a:chOff x="0" y="0"/>
          <a:chExt cx="0" cy="0"/>
        </a:xfrm>
      </p:grpSpPr>
      <p:pic>
        <p:nvPicPr>
          <p:cNvPr id="378" name="Shape 378"/>
          <p:cNvPicPr preferRelativeResize="0">
            <a:picLocks noGrp="1"/>
          </p:cNvPicPr>
          <p:nvPr>
            <p:ph type="pic" idx="2"/>
          </p:nvPr>
        </p:nvPicPr>
        <p:blipFill rotWithShape="1">
          <a:blip r:embed="rId3">
            <a:alphaModFix/>
          </a:blip>
          <a:srcRect t="5000" b="5000"/>
          <a:stretch/>
        </p:blipFill>
        <p:spPr>
          <a:xfrm>
            <a:off x="0" y="0"/>
            <a:ext cx="12192000" cy="6858000"/>
          </a:xfrm>
          <a:prstGeom prst="rect">
            <a:avLst/>
          </a:prstGeom>
          <a:solidFill>
            <a:srgbClr val="4E5765"/>
          </a:solidFill>
          <a:ln>
            <a:noFill/>
          </a:ln>
        </p:spPr>
      </p:pic>
      <p:sp>
        <p:nvSpPr>
          <p:cNvPr id="379" name="Shape 379"/>
          <p:cNvSpPr/>
          <p:nvPr/>
        </p:nvSpPr>
        <p:spPr>
          <a:xfrm>
            <a:off x="0" y="1"/>
            <a:ext cx="12192000" cy="6858000"/>
          </a:xfrm>
          <a:prstGeom prst="rect">
            <a:avLst/>
          </a:prstGeom>
          <a:solidFill>
            <a:schemeClr val="dk2">
              <a:alpha val="89803"/>
            </a:schemeClr>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4F5FC"/>
              </a:solidFill>
              <a:latin typeface="Calibri"/>
              <a:ea typeface="Calibri"/>
              <a:cs typeface="Calibri"/>
              <a:sym typeface="Calibri"/>
            </a:endParaRPr>
          </a:p>
        </p:txBody>
      </p:sp>
      <p:sp>
        <p:nvSpPr>
          <p:cNvPr id="380" name="Shape 380"/>
          <p:cNvSpPr txBox="1"/>
          <p:nvPr/>
        </p:nvSpPr>
        <p:spPr>
          <a:xfrm>
            <a:off x="1028699" y="2327413"/>
            <a:ext cx="1414055" cy="261609"/>
          </a:xfrm>
          <a:prstGeom prst="rect">
            <a:avLst/>
          </a:prstGeom>
          <a:solidFill>
            <a:schemeClr val="accent1"/>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4F5FC"/>
                </a:solidFill>
                <a:latin typeface="Roboto"/>
                <a:ea typeface="Roboto"/>
                <a:cs typeface="Roboto"/>
                <a:sym typeface="Roboto"/>
              </a:rPr>
              <a:t>PRESENTAZIONE</a:t>
            </a:r>
            <a:endParaRPr sz="1467" kern="0">
              <a:solidFill>
                <a:srgbClr val="000000"/>
              </a:solidFill>
              <a:latin typeface="Arial"/>
              <a:cs typeface="Arial"/>
              <a:sym typeface="Arial"/>
            </a:endParaRPr>
          </a:p>
        </p:txBody>
      </p:sp>
      <p:sp>
        <p:nvSpPr>
          <p:cNvPr id="381" name="Shape 381"/>
          <p:cNvSpPr txBox="1"/>
          <p:nvPr/>
        </p:nvSpPr>
        <p:spPr>
          <a:xfrm>
            <a:off x="919757" y="2728960"/>
            <a:ext cx="5902577" cy="1508105"/>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600" b="1" kern="0">
                <a:solidFill>
                  <a:srgbClr val="F4F5FC"/>
                </a:solidFill>
                <a:latin typeface="Roboto"/>
                <a:ea typeface="Roboto"/>
                <a:cs typeface="Roboto"/>
                <a:sym typeface="Roboto"/>
              </a:rPr>
              <a:t>Evo Cinema </a:t>
            </a:r>
            <a:endParaRPr sz="1467" kern="0">
              <a:solidFill>
                <a:srgbClr val="000000"/>
              </a:solidFill>
              <a:latin typeface="Arial"/>
              <a:cs typeface="Arial"/>
              <a:sym typeface="Arial"/>
            </a:endParaRPr>
          </a:p>
          <a:p>
            <a:pPr defTabSz="1219170">
              <a:buClr>
                <a:srgbClr val="000000"/>
              </a:buClr>
            </a:pPr>
            <a:r>
              <a:rPr lang="it" sz="2400" b="1" kern="0">
                <a:solidFill>
                  <a:srgbClr val="F4F5FC"/>
                </a:solidFill>
                <a:latin typeface="Roboto"/>
                <a:ea typeface="Roboto"/>
                <a:cs typeface="Roboto"/>
                <a:sym typeface="Roboto"/>
              </a:rPr>
              <a:t>«Sistema per la gestione di un cinema»</a:t>
            </a:r>
            <a:endParaRPr sz="1467" kern="0">
              <a:solidFill>
                <a:srgbClr val="000000"/>
              </a:solidFill>
              <a:latin typeface="Arial"/>
              <a:cs typeface="Arial"/>
              <a:sym typeface="Arial"/>
            </a:endParaRPr>
          </a:p>
          <a:p>
            <a:pPr defTabSz="1219170">
              <a:buClr>
                <a:srgbClr val="000000"/>
              </a:buClr>
            </a:pPr>
            <a:endParaRPr sz="3200" b="1" kern="0">
              <a:solidFill>
                <a:srgbClr val="F4F5FC"/>
              </a:solidFill>
              <a:latin typeface="Roboto"/>
              <a:ea typeface="Roboto"/>
              <a:cs typeface="Roboto"/>
              <a:sym typeface="Roboto"/>
            </a:endParaRPr>
          </a:p>
        </p:txBody>
      </p:sp>
      <p:sp>
        <p:nvSpPr>
          <p:cNvPr id="382" name="Shape 382"/>
          <p:cNvSpPr/>
          <p:nvPr/>
        </p:nvSpPr>
        <p:spPr>
          <a:xfrm>
            <a:off x="956930" y="4102354"/>
            <a:ext cx="3027241" cy="102765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200" b="1" kern="0">
                <a:solidFill>
                  <a:srgbClr val="F4F5FC"/>
                </a:solidFill>
                <a:latin typeface="Roboto Condensed Light"/>
                <a:ea typeface="Roboto Condensed Light"/>
                <a:cs typeface="Roboto Condensed Light"/>
                <a:sym typeface="Roboto Condensed Light"/>
              </a:rPr>
              <a:t>Coordinatori del progetto: </a:t>
            </a:r>
            <a:endParaRPr sz="1467" kern="0">
              <a:solidFill>
                <a:srgbClr val="000000"/>
              </a:solidFill>
              <a:latin typeface="Arial"/>
              <a:cs typeface="Arial"/>
              <a:sym typeface="Arial"/>
            </a:endParaRPr>
          </a:p>
          <a:p>
            <a:pPr defTabSz="1219170">
              <a:lnSpc>
                <a:spcPct val="130000"/>
              </a:lnSpc>
              <a:buClr>
                <a:srgbClr val="000000"/>
              </a:buClr>
            </a:pPr>
            <a:r>
              <a:rPr lang="it" sz="1200" kern="0">
                <a:solidFill>
                  <a:srgbClr val="F4F5FC"/>
                </a:solidFill>
                <a:latin typeface="Roboto Condensed Light"/>
                <a:ea typeface="Roboto Condensed Light"/>
                <a:cs typeface="Roboto Condensed Light"/>
                <a:sym typeface="Roboto Condensed Light"/>
              </a:rPr>
              <a:t>Prof. Andrea De Lucia – Top manager</a:t>
            </a:r>
            <a:endParaRPr sz="1467" kern="0">
              <a:solidFill>
                <a:srgbClr val="000000"/>
              </a:solidFill>
              <a:latin typeface="Arial"/>
              <a:cs typeface="Arial"/>
              <a:sym typeface="Arial"/>
            </a:endParaRPr>
          </a:p>
          <a:p>
            <a:pPr defTabSz="1219170">
              <a:lnSpc>
                <a:spcPct val="130000"/>
              </a:lnSpc>
              <a:buClr>
                <a:srgbClr val="000000"/>
              </a:buClr>
            </a:pPr>
            <a:r>
              <a:rPr lang="it" sz="1200" kern="0">
                <a:solidFill>
                  <a:srgbClr val="F4F5FC"/>
                </a:solidFill>
                <a:latin typeface="Roboto Condensed Light"/>
                <a:ea typeface="Roboto Condensed Light"/>
                <a:cs typeface="Roboto Condensed Light"/>
                <a:sym typeface="Roboto Condensed Light"/>
              </a:rPr>
              <a:t>Francesco Vicidomini - Project Manager</a:t>
            </a:r>
            <a:endParaRPr sz="1467" kern="0">
              <a:solidFill>
                <a:srgbClr val="000000"/>
              </a:solidFill>
              <a:latin typeface="Arial"/>
              <a:cs typeface="Arial"/>
              <a:sym typeface="Arial"/>
            </a:endParaRPr>
          </a:p>
          <a:p>
            <a:pPr defTabSz="1219170">
              <a:lnSpc>
                <a:spcPct val="130000"/>
              </a:lnSpc>
              <a:buClr>
                <a:srgbClr val="000000"/>
              </a:buClr>
            </a:pPr>
            <a:r>
              <a:rPr lang="it" sz="1200" kern="0">
                <a:solidFill>
                  <a:srgbClr val="F4F5FC"/>
                </a:solidFill>
                <a:latin typeface="Roboto Condensed Light"/>
                <a:ea typeface="Roboto Condensed Light"/>
                <a:cs typeface="Roboto Condensed Light"/>
                <a:sym typeface="Roboto Condensed Light"/>
              </a:rPr>
              <a:t>Ferdinando D’Avino - Project Manager</a:t>
            </a:r>
            <a:endParaRPr sz="1467" kern="0">
              <a:solidFill>
                <a:srgbClr val="000000"/>
              </a:solidFill>
              <a:latin typeface="Arial"/>
              <a:cs typeface="Arial"/>
              <a:sym typeface="Arial"/>
            </a:endParaRPr>
          </a:p>
        </p:txBody>
      </p:sp>
      <p:sp>
        <p:nvSpPr>
          <p:cNvPr id="383" name="Shape 383"/>
          <p:cNvSpPr/>
          <p:nvPr/>
        </p:nvSpPr>
        <p:spPr>
          <a:xfrm>
            <a:off x="8896716" y="716749"/>
            <a:ext cx="2232837" cy="752515"/>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i="1" kern="0">
                <a:solidFill>
                  <a:srgbClr val="F4F5FC"/>
                </a:solidFill>
                <a:latin typeface="Roboto Condensed Light"/>
                <a:ea typeface="Roboto Condensed Light"/>
                <a:cs typeface="Roboto Condensed Light"/>
                <a:sym typeface="Roboto Condensed Light"/>
              </a:rPr>
              <a:t>Università Degli Studi di Salerno</a:t>
            </a:r>
            <a:endParaRPr sz="1467" kern="0">
              <a:solidFill>
                <a:srgbClr val="000000"/>
              </a:solidFill>
              <a:latin typeface="Arial"/>
              <a:cs typeface="Arial"/>
              <a:sym typeface="Arial"/>
            </a:endParaRPr>
          </a:p>
          <a:p>
            <a:pPr defTabSz="1219170">
              <a:lnSpc>
                <a:spcPct val="130000"/>
              </a:lnSpc>
              <a:buClr>
                <a:srgbClr val="000000"/>
              </a:buClr>
            </a:pPr>
            <a:r>
              <a:rPr lang="it" sz="1067" i="1" kern="0">
                <a:solidFill>
                  <a:srgbClr val="F4F5FC"/>
                </a:solidFill>
                <a:latin typeface="Roboto Condensed Light"/>
                <a:ea typeface="Roboto Condensed Light"/>
                <a:cs typeface="Roboto Condensed Light"/>
                <a:sym typeface="Roboto Condensed Light"/>
              </a:rPr>
              <a:t>Corso di ingegneria del Software</a:t>
            </a:r>
            <a:endParaRPr sz="1467" kern="0">
              <a:solidFill>
                <a:srgbClr val="000000"/>
              </a:solidFill>
              <a:latin typeface="Arial"/>
              <a:cs typeface="Arial"/>
              <a:sym typeface="Arial"/>
            </a:endParaRPr>
          </a:p>
          <a:p>
            <a:pPr defTabSz="1219170">
              <a:lnSpc>
                <a:spcPct val="130000"/>
              </a:lnSpc>
              <a:buClr>
                <a:srgbClr val="000000"/>
              </a:buClr>
            </a:pPr>
            <a:r>
              <a:rPr lang="it" sz="1067" i="1" kern="0">
                <a:solidFill>
                  <a:srgbClr val="F4F5FC"/>
                </a:solidFill>
                <a:latin typeface="Roboto Condensed Light"/>
                <a:ea typeface="Roboto Condensed Light"/>
                <a:cs typeface="Roboto Condensed Light"/>
                <a:sym typeface="Roboto Condensed Light"/>
              </a:rPr>
              <a:t>A.A. 2017/2018</a:t>
            </a:r>
            <a:endParaRPr sz="1467" kern="0">
              <a:solidFill>
                <a:srgbClr val="000000"/>
              </a:solidFill>
              <a:latin typeface="Arial"/>
              <a:cs typeface="Arial"/>
              <a:sym typeface="Arial"/>
            </a:endParaRPr>
          </a:p>
        </p:txBody>
      </p:sp>
      <p:pic>
        <p:nvPicPr>
          <p:cNvPr id="384" name="Shape 384"/>
          <p:cNvPicPr preferRelativeResize="0"/>
          <p:nvPr/>
        </p:nvPicPr>
        <p:blipFill rotWithShape="1">
          <a:blip r:embed="rId4">
            <a:alphaModFix/>
          </a:blip>
          <a:srcRect/>
          <a:stretch/>
        </p:blipFill>
        <p:spPr>
          <a:xfrm>
            <a:off x="0" y="-75461"/>
            <a:ext cx="3723861" cy="2327412"/>
          </a:xfrm>
          <a:prstGeom prst="rect">
            <a:avLst/>
          </a:prstGeom>
          <a:noFill/>
          <a:ln>
            <a:noFill/>
          </a:ln>
        </p:spPr>
      </p:pic>
      <p:sp>
        <p:nvSpPr>
          <p:cNvPr id="385" name="Shape 385"/>
          <p:cNvSpPr/>
          <p:nvPr/>
        </p:nvSpPr>
        <p:spPr>
          <a:xfrm>
            <a:off x="4021344" y="4102353"/>
            <a:ext cx="7108208" cy="1272656"/>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200" b="1" kern="0">
                <a:solidFill>
                  <a:srgbClr val="F4F5FC"/>
                </a:solidFill>
                <a:latin typeface="Roboto Condensed Light"/>
                <a:ea typeface="Roboto Condensed Light"/>
                <a:cs typeface="Roboto Condensed Light"/>
                <a:sym typeface="Roboto Condensed Light"/>
              </a:rPr>
              <a:t>Team Members: </a:t>
            </a:r>
            <a:endParaRPr sz="1200" b="1" kern="0">
              <a:solidFill>
                <a:srgbClr val="F4F5FC"/>
              </a:solidFill>
              <a:latin typeface="Roboto Condensed Light"/>
              <a:ea typeface="Roboto Condensed Light"/>
              <a:cs typeface="Roboto Condensed Light"/>
              <a:sym typeface="Roboto Condensed Light"/>
            </a:endParaRPr>
          </a:p>
          <a:p>
            <a:pPr defTabSz="1219170">
              <a:lnSpc>
                <a:spcPct val="130000"/>
              </a:lnSpc>
              <a:buClr>
                <a:srgbClr val="000000"/>
              </a:buClr>
            </a:pPr>
            <a:r>
              <a:rPr lang="it" sz="1200" kern="0">
                <a:solidFill>
                  <a:srgbClr val="F4F5FC"/>
                </a:solidFill>
                <a:latin typeface="Roboto Condensed Light"/>
                <a:ea typeface="Roboto Condensed Light"/>
                <a:cs typeface="Roboto Condensed Light"/>
                <a:sym typeface="Roboto Condensed Light"/>
              </a:rPr>
              <a:t>Luca Strefezza, Angelo Stefano D’Auria, Gianluca Villani, Giuseppe D’Ambrosio, Giuseppe Apuzzo, Sara De Filippo, Antonio Giulio, Michele Delli Paoli, Giuseppe Del Gaudio, Pietro Dell’Isola, Emanuele Buono, Francesco De Feo. </a:t>
            </a:r>
            <a:endParaRPr sz="1467" kern="0">
              <a:solidFill>
                <a:srgbClr val="000000"/>
              </a:solidFill>
              <a:latin typeface="Arial"/>
              <a:cs typeface="Arial"/>
              <a:sym typeface="Arial"/>
            </a:endParaRPr>
          </a:p>
          <a:p>
            <a:pPr defTabSz="1219170">
              <a:lnSpc>
                <a:spcPct val="130000"/>
              </a:lnSpc>
              <a:buClr>
                <a:srgbClr val="000000"/>
              </a:buClr>
            </a:pPr>
            <a:endParaRPr sz="1067" kern="0">
              <a:solidFill>
                <a:srgbClr val="F4F5FC"/>
              </a:solidFill>
              <a:latin typeface="Roboto Condensed Light"/>
              <a:ea typeface="Roboto Condensed Light"/>
              <a:cs typeface="Roboto Condensed Light"/>
              <a:sym typeface="Roboto Condensed Light"/>
            </a:endParaRPr>
          </a:p>
        </p:txBody>
      </p:sp>
      <p:sp>
        <p:nvSpPr>
          <p:cNvPr id="2" name="Segnaposto piè di pagina 1">
            <a:extLst>
              <a:ext uri="{FF2B5EF4-FFF2-40B4-BE49-F238E27FC236}">
                <a16:creationId xmlns:a16="http://schemas.microsoft.com/office/drawing/2014/main" id="{344CA172-D209-4995-A2D3-3BD6E7DBAFF6}"/>
              </a:ext>
            </a:extLst>
          </p:cNvPr>
          <p:cNvSpPr>
            <a:spLocks noGrp="1"/>
          </p:cNvSpPr>
          <p:nvPr>
            <p:ph type="ftr" idx="11"/>
          </p:nvPr>
        </p:nvSpPr>
        <p:spPr/>
        <p:txBody>
          <a:bodyPr/>
          <a:lstStyle/>
          <a:p>
            <a:r>
              <a:rPr lang="it-IT"/>
              <a:t>EvoCinema</a:t>
            </a:r>
          </a:p>
        </p:txBody>
      </p:sp>
      <p:sp>
        <p:nvSpPr>
          <p:cNvPr id="3" name="Segnaposto numero diapositiva 2">
            <a:extLst>
              <a:ext uri="{FF2B5EF4-FFF2-40B4-BE49-F238E27FC236}">
                <a16:creationId xmlns:a16="http://schemas.microsoft.com/office/drawing/2014/main" id="{4A522FC5-1DE4-4EA2-B080-60E6E51CB172}"/>
              </a:ext>
            </a:extLst>
          </p:cNvPr>
          <p:cNvSpPr>
            <a:spLocks noGrp="1"/>
          </p:cNvSpPr>
          <p:nvPr>
            <p:ph type="sldNum" idx="12"/>
          </p:nvPr>
        </p:nvSpPr>
        <p:spPr/>
        <p:txBody>
          <a:bodyPr/>
          <a:lstStyle/>
          <a:p>
            <a:fld id="{00000000-1234-1234-1234-123412341234}" type="slidenum">
              <a:rPr lang="it-IT" smtClean="0"/>
              <a:pPr/>
              <a:t>1</a:t>
            </a:fld>
            <a:endParaRPr lang="it-IT"/>
          </a:p>
        </p:txBody>
      </p:sp>
    </p:spTree>
    <p:extLst>
      <p:ext uri="{BB962C8B-B14F-4D97-AF65-F5344CB8AC3E}">
        <p14:creationId xmlns:p14="http://schemas.microsoft.com/office/powerpoint/2010/main" val="2104865337"/>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500"/>
                                        <p:tgtEl>
                                          <p:spTgt spid="383"/>
                                        </p:tgtEl>
                                      </p:cBhvr>
                                    </p:animEffect>
                                  </p:childTnLst>
                                </p:cTn>
                              </p:par>
                              <p:par>
                                <p:cTn id="8" presetID="10" presetClass="entr" presetSubtype="0" fill="hold" nodeType="withEffect">
                                  <p:stCondLst>
                                    <p:cond delay="0"/>
                                  </p:stCondLst>
                                  <p:childTnLst>
                                    <p:set>
                                      <p:cBhvr>
                                        <p:cTn id="9" dur="1" fill="hold">
                                          <p:stCondLst>
                                            <p:cond delay="0"/>
                                          </p:stCondLst>
                                        </p:cTn>
                                        <p:tgtEl>
                                          <p:spTgt spid="384"/>
                                        </p:tgtEl>
                                        <p:attrNameLst>
                                          <p:attrName>style.visibility</p:attrName>
                                        </p:attrNameLst>
                                      </p:cBhvr>
                                      <p:to>
                                        <p:strVal val="visible"/>
                                      </p:to>
                                    </p:set>
                                    <p:animEffect transition="in" filter="fade">
                                      <p:cBhvr>
                                        <p:cTn id="10" dur="2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11"/>
        <p:cNvGrpSpPr/>
        <p:nvPr/>
      </p:nvGrpSpPr>
      <p:grpSpPr>
        <a:xfrm>
          <a:off x="0" y="0"/>
          <a:ext cx="0" cy="0"/>
          <a:chOff x="0" y="0"/>
          <a:chExt cx="0" cy="0"/>
        </a:xfrm>
      </p:grpSpPr>
      <p:sp>
        <p:nvSpPr>
          <p:cNvPr id="412" name="Shape 412"/>
          <p:cNvSpPr txBox="1"/>
          <p:nvPr/>
        </p:nvSpPr>
        <p:spPr>
          <a:xfrm>
            <a:off x="919768" y="1103300"/>
            <a:ext cx="4718400" cy="1077200"/>
          </a:xfrm>
          <a:prstGeom prst="rect">
            <a:avLst/>
          </a:prstGeom>
          <a:noFill/>
          <a:ln>
            <a:noFill/>
          </a:ln>
        </p:spPr>
        <p:txBody>
          <a:bodyPr spcFirstLastPara="1" wrap="square" lIns="91433" tIns="45700" rIns="91433" bIns="45700" anchor="t" anchorCtr="0">
            <a:noAutofit/>
          </a:bodyPr>
          <a:lstStyle/>
          <a:p>
            <a:pPr defTabSz="1219170">
              <a:buClr>
                <a:srgbClr val="4E5765"/>
              </a:buClr>
              <a:buSzPts val="2400"/>
            </a:pPr>
            <a:r>
              <a:rPr lang="it" sz="3200" b="1" kern="0">
                <a:solidFill>
                  <a:srgbClr val="4E5765"/>
                </a:solidFill>
                <a:latin typeface="Roboto"/>
                <a:ea typeface="Roboto"/>
                <a:cs typeface="Roboto"/>
                <a:sym typeface="Roboto"/>
              </a:rPr>
              <a:t>Interazione utente-film tramite recensione</a:t>
            </a:r>
            <a:endParaRPr sz="1467" kern="0">
              <a:solidFill>
                <a:srgbClr val="000000"/>
              </a:solidFill>
              <a:latin typeface="Arial"/>
              <a:cs typeface="Arial"/>
              <a:sym typeface="Arial"/>
            </a:endParaRPr>
          </a:p>
        </p:txBody>
      </p:sp>
      <p:sp>
        <p:nvSpPr>
          <p:cNvPr id="413" name="Shape 413"/>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4E5765"/>
              </a:buClr>
              <a:buSzPts val="800"/>
            </a:pPr>
            <a:endParaRPr sz="1467" kern="0" dirty="0"/>
          </a:p>
        </p:txBody>
      </p:sp>
      <p:sp>
        <p:nvSpPr>
          <p:cNvPr id="414" name="Shape 414"/>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4E5765"/>
              </a:buClr>
              <a:buSzPts val="800"/>
            </a:pPr>
            <a:fld id="{00000000-1234-1234-1234-123412341234}" type="slidenum">
              <a:rPr lang="it" kern="0"/>
              <a:pPr defTabSz="1219170">
                <a:buClr>
                  <a:srgbClr val="4E5765"/>
                </a:buClr>
                <a:buSzPts val="800"/>
              </a:pPr>
              <a:t>10</a:t>
            </a:fld>
            <a:endParaRPr kern="0"/>
          </a:p>
        </p:txBody>
      </p:sp>
      <p:sp>
        <p:nvSpPr>
          <p:cNvPr id="415" name="Shape 415"/>
          <p:cNvSpPr>
            <a:spLocks noGrp="1"/>
          </p:cNvSpPr>
          <p:nvPr>
            <p:ph type="pic" idx="2"/>
          </p:nvPr>
        </p:nvSpPr>
        <p:spPr>
          <a:xfrm>
            <a:off x="6096000" y="-1"/>
            <a:ext cx="6096000" cy="6858001"/>
          </a:xfrm>
          <a:prstGeom prst="rect">
            <a:avLst/>
          </a:prstGeom>
          <a:solidFill>
            <a:srgbClr val="4E5765"/>
          </a:solidFill>
          <a:ln>
            <a:noFill/>
          </a:ln>
        </p:spPr>
        <p:txBody>
          <a:bodyPr spcFirstLastPara="1" wrap="square" lIns="91433" tIns="91433" rIns="91433" bIns="91433" anchor="t" anchorCtr="0">
            <a:noAutofit/>
          </a:bodyPr>
          <a:lstStyle/>
          <a:p>
            <a:endParaRPr/>
          </a:p>
        </p:txBody>
      </p:sp>
      <p:sp>
        <p:nvSpPr>
          <p:cNvPr id="416" name="Shape 416"/>
          <p:cNvSpPr/>
          <p:nvPr/>
        </p:nvSpPr>
        <p:spPr>
          <a:xfrm>
            <a:off x="1234509" y="5070001"/>
            <a:ext cx="2240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rgbClr val="F1C232"/>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17" name="Shape 417"/>
          <p:cNvSpPr/>
          <p:nvPr/>
        </p:nvSpPr>
        <p:spPr>
          <a:xfrm>
            <a:off x="1611651" y="4991104"/>
            <a:ext cx="3434800" cy="53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2400" kern="0">
                <a:solidFill>
                  <a:srgbClr val="4E5765"/>
                </a:solidFill>
                <a:latin typeface="Roboto Condensed Light"/>
                <a:ea typeface="Roboto Condensed Light"/>
                <a:cs typeface="Roboto Condensed Light"/>
                <a:sym typeface="Roboto Condensed Light"/>
              </a:rPr>
              <a:t>Recensione</a:t>
            </a:r>
            <a:endParaRPr sz="2400" kern="0">
              <a:solidFill>
                <a:srgbClr val="000000"/>
              </a:solidFill>
              <a:latin typeface="Arial"/>
              <a:cs typeface="Arial"/>
              <a:sym typeface="Arial"/>
            </a:endParaRPr>
          </a:p>
        </p:txBody>
      </p:sp>
      <p:sp>
        <p:nvSpPr>
          <p:cNvPr id="418" name="Shape 418"/>
          <p:cNvSpPr/>
          <p:nvPr/>
        </p:nvSpPr>
        <p:spPr>
          <a:xfrm>
            <a:off x="1221309" y="3589857"/>
            <a:ext cx="2144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rgbClr val="F1C232"/>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19" name="Shape 419"/>
          <p:cNvSpPr/>
          <p:nvPr/>
        </p:nvSpPr>
        <p:spPr>
          <a:xfrm>
            <a:off x="1598384" y="3471444"/>
            <a:ext cx="3434800" cy="53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2400" kern="0">
                <a:solidFill>
                  <a:srgbClr val="4E5765"/>
                </a:solidFill>
                <a:latin typeface="Roboto Condensed Light"/>
                <a:ea typeface="Roboto Condensed Light"/>
                <a:cs typeface="Roboto Condensed Light"/>
                <a:sym typeface="Roboto Condensed Light"/>
              </a:rPr>
              <a:t>Film</a:t>
            </a:r>
            <a:endParaRPr sz="2400" kern="0">
              <a:solidFill>
                <a:srgbClr val="000000"/>
              </a:solidFill>
              <a:latin typeface="Arial"/>
              <a:cs typeface="Arial"/>
              <a:sym typeface="Arial"/>
            </a:endParaRPr>
          </a:p>
        </p:txBody>
      </p:sp>
      <p:sp>
        <p:nvSpPr>
          <p:cNvPr id="420" name="Shape 420"/>
          <p:cNvSpPr/>
          <p:nvPr/>
        </p:nvSpPr>
        <p:spPr>
          <a:xfrm>
            <a:off x="1216509" y="4329929"/>
            <a:ext cx="2240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rgbClr val="FFE599"/>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21" name="Shape 421"/>
          <p:cNvSpPr/>
          <p:nvPr/>
        </p:nvSpPr>
        <p:spPr>
          <a:xfrm>
            <a:off x="1611650" y="4250965"/>
            <a:ext cx="3860681" cy="585726"/>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2400" kern="0" dirty="0">
                <a:solidFill>
                  <a:srgbClr val="4E5765"/>
                </a:solidFill>
                <a:latin typeface="Roboto Condensed Light"/>
                <a:ea typeface="Roboto Condensed Light"/>
                <a:cs typeface="Roboto Condensed Light"/>
                <a:sym typeface="Roboto Condensed Light"/>
              </a:rPr>
              <a:t>FilmConValutazioneMedia</a:t>
            </a:r>
            <a:endParaRPr sz="2400" kern="0" dirty="0">
              <a:solidFill>
                <a:srgbClr val="000000"/>
              </a:solidFill>
              <a:latin typeface="Arial"/>
              <a:cs typeface="Arial"/>
              <a:sym typeface="Arial"/>
            </a:endParaRPr>
          </a:p>
        </p:txBody>
      </p:sp>
      <p:sp>
        <p:nvSpPr>
          <p:cNvPr id="422" name="Shape 422"/>
          <p:cNvSpPr/>
          <p:nvPr/>
        </p:nvSpPr>
        <p:spPr>
          <a:xfrm>
            <a:off x="1239293" y="2849789"/>
            <a:ext cx="2144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rgbClr val="F1C232"/>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23" name="Shape 423"/>
          <p:cNvSpPr/>
          <p:nvPr/>
        </p:nvSpPr>
        <p:spPr>
          <a:xfrm>
            <a:off x="1598384" y="2691892"/>
            <a:ext cx="3434800" cy="53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2400" kern="0">
                <a:solidFill>
                  <a:srgbClr val="4E5765"/>
                </a:solidFill>
                <a:latin typeface="Roboto Condensed Light"/>
                <a:ea typeface="Roboto Condensed Light"/>
                <a:cs typeface="Roboto Condensed Light"/>
                <a:sym typeface="Roboto Condensed Light"/>
              </a:rPr>
              <a:t>UtenteBase</a:t>
            </a:r>
            <a:endParaRPr sz="2400" kern="0">
              <a:solidFill>
                <a:srgbClr val="000000"/>
              </a:solidFill>
              <a:latin typeface="Arial"/>
              <a:cs typeface="Arial"/>
              <a:sym typeface="Arial"/>
            </a:endParaRPr>
          </a:p>
        </p:txBody>
      </p:sp>
      <p:pic>
        <p:nvPicPr>
          <p:cNvPr id="424" name="Shape 424"/>
          <p:cNvPicPr preferRelativeResize="0"/>
          <p:nvPr/>
        </p:nvPicPr>
        <p:blipFill rotWithShape="1">
          <a:blip r:embed="rId3">
            <a:alphaModFix/>
          </a:blip>
          <a:srcRect r="-1204" b="30289"/>
          <a:stretch/>
        </p:blipFill>
        <p:spPr>
          <a:xfrm>
            <a:off x="6096000" y="1213468"/>
            <a:ext cx="6169267" cy="4431065"/>
          </a:xfrm>
          <a:prstGeom prst="rect">
            <a:avLst/>
          </a:prstGeom>
          <a:noFill/>
          <a:ln>
            <a:noFill/>
          </a:ln>
        </p:spPr>
      </p:pic>
      <p:sp>
        <p:nvSpPr>
          <p:cNvPr id="425" name="Shape 425"/>
          <p:cNvSpPr txBox="1"/>
          <p:nvPr/>
        </p:nvSpPr>
        <p:spPr>
          <a:xfrm>
            <a:off x="1051632" y="606081"/>
            <a:ext cx="1396145" cy="250067"/>
          </a:xfrm>
          <a:prstGeom prst="rect">
            <a:avLst/>
          </a:prstGeom>
          <a:solidFill>
            <a:srgbClr val="FF0000"/>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4F5FC"/>
                </a:solidFill>
                <a:latin typeface="Roboto"/>
                <a:ea typeface="Roboto"/>
                <a:cs typeface="Roboto"/>
                <a:sym typeface="Roboto"/>
              </a:rPr>
              <a:t>CLASS DIAGRAM</a:t>
            </a:r>
            <a:endParaRPr sz="1467" kern="0">
              <a:solidFill>
                <a:srgbClr val="000000"/>
              </a:solidFill>
              <a:latin typeface="Arial"/>
              <a:cs typeface="Arial"/>
              <a:sym typeface="Arial"/>
            </a:endParaRPr>
          </a:p>
        </p:txBody>
      </p:sp>
    </p:spTree>
    <p:extLst>
      <p:ext uri="{BB962C8B-B14F-4D97-AF65-F5344CB8AC3E}">
        <p14:creationId xmlns:p14="http://schemas.microsoft.com/office/powerpoint/2010/main" val="2181409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430"/>
        <p:cNvGrpSpPr/>
        <p:nvPr/>
      </p:nvGrpSpPr>
      <p:grpSpPr>
        <a:xfrm>
          <a:off x="0" y="0"/>
          <a:ext cx="0" cy="0"/>
          <a:chOff x="0" y="0"/>
          <a:chExt cx="0" cy="0"/>
        </a:xfrm>
      </p:grpSpPr>
      <p:sp>
        <p:nvSpPr>
          <p:cNvPr id="431" name="Shape 431"/>
          <p:cNvSpPr txBox="1"/>
          <p:nvPr/>
        </p:nvSpPr>
        <p:spPr>
          <a:xfrm>
            <a:off x="490800" y="1070333"/>
            <a:ext cx="5605200" cy="1077200"/>
          </a:xfrm>
          <a:prstGeom prst="rect">
            <a:avLst/>
          </a:prstGeom>
          <a:noFill/>
          <a:ln>
            <a:noFill/>
          </a:ln>
        </p:spPr>
        <p:txBody>
          <a:bodyPr spcFirstLastPara="1" wrap="square" lIns="91433" tIns="45700" rIns="91433" bIns="45700" anchor="t" anchorCtr="0">
            <a:noAutofit/>
          </a:bodyPr>
          <a:lstStyle/>
          <a:p>
            <a:pPr defTabSz="1219170">
              <a:buClr>
                <a:srgbClr val="4E5765"/>
              </a:buClr>
              <a:buSzPts val="2400"/>
            </a:pPr>
            <a:r>
              <a:rPr lang="it" sz="3200" b="1" kern="0" dirty="0">
                <a:solidFill>
                  <a:srgbClr val="4E5765"/>
                </a:solidFill>
                <a:latin typeface="Roboto"/>
                <a:ea typeface="Roboto"/>
                <a:cs typeface="Roboto"/>
                <a:sym typeface="Roboto"/>
              </a:rPr>
              <a:t>Interazione utente-spettacolo tramite operazione</a:t>
            </a:r>
            <a:endParaRPr sz="1467" kern="0" dirty="0">
              <a:solidFill>
                <a:srgbClr val="000000"/>
              </a:solidFill>
              <a:latin typeface="Arial"/>
              <a:cs typeface="Arial"/>
              <a:sym typeface="Arial"/>
            </a:endParaRPr>
          </a:p>
        </p:txBody>
      </p:sp>
      <p:sp>
        <p:nvSpPr>
          <p:cNvPr id="432" name="Shape 432"/>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4E5765"/>
              </a:buClr>
              <a:buSzPts val="800"/>
            </a:pPr>
            <a:endParaRPr sz="1467" kern="0" dirty="0"/>
          </a:p>
        </p:txBody>
      </p:sp>
      <p:sp>
        <p:nvSpPr>
          <p:cNvPr id="433" name="Shape 433"/>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4E5765"/>
              </a:buClr>
              <a:buSzPts val="800"/>
            </a:pPr>
            <a:fld id="{00000000-1234-1234-1234-123412341234}" type="slidenum">
              <a:rPr lang="it" kern="0"/>
              <a:pPr defTabSz="1219170">
                <a:buClr>
                  <a:srgbClr val="4E5765"/>
                </a:buClr>
                <a:buSzPts val="800"/>
              </a:pPr>
              <a:t>11</a:t>
            </a:fld>
            <a:endParaRPr kern="0"/>
          </a:p>
        </p:txBody>
      </p:sp>
      <p:sp>
        <p:nvSpPr>
          <p:cNvPr id="434" name="Shape 434"/>
          <p:cNvSpPr>
            <a:spLocks noGrp="1"/>
          </p:cNvSpPr>
          <p:nvPr>
            <p:ph type="pic" idx="2"/>
          </p:nvPr>
        </p:nvSpPr>
        <p:spPr>
          <a:xfrm>
            <a:off x="6096000" y="-1"/>
            <a:ext cx="6096000" cy="6858001"/>
          </a:xfrm>
          <a:prstGeom prst="rect">
            <a:avLst/>
          </a:prstGeom>
          <a:solidFill>
            <a:srgbClr val="4E5765"/>
          </a:solidFill>
          <a:ln>
            <a:noFill/>
          </a:ln>
        </p:spPr>
        <p:txBody>
          <a:bodyPr spcFirstLastPara="1" wrap="square" lIns="91433" tIns="91433" rIns="91433" bIns="91433" anchor="t" anchorCtr="0">
            <a:noAutofit/>
          </a:bodyPr>
          <a:lstStyle/>
          <a:p>
            <a:endParaRPr/>
          </a:p>
        </p:txBody>
      </p:sp>
      <p:sp>
        <p:nvSpPr>
          <p:cNvPr id="435" name="Shape 435"/>
          <p:cNvSpPr/>
          <p:nvPr/>
        </p:nvSpPr>
        <p:spPr>
          <a:xfrm>
            <a:off x="503992" y="5148301"/>
            <a:ext cx="2240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rgbClr val="B6D7A8"/>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36" name="Shape 436"/>
          <p:cNvSpPr/>
          <p:nvPr/>
        </p:nvSpPr>
        <p:spPr>
          <a:xfrm>
            <a:off x="869755" y="5000567"/>
            <a:ext cx="1260002" cy="53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1867" kern="0" dirty="0">
                <a:solidFill>
                  <a:srgbClr val="4E5765"/>
                </a:solidFill>
                <a:latin typeface="Roboto Condensed Light"/>
                <a:ea typeface="Roboto Condensed Light"/>
                <a:cs typeface="Roboto Condensed Light"/>
                <a:sym typeface="Roboto Condensed Light"/>
              </a:rPr>
              <a:t>Acquisto</a:t>
            </a:r>
            <a:endParaRPr sz="1867" kern="0" dirty="0">
              <a:solidFill>
                <a:srgbClr val="000000"/>
              </a:solidFill>
              <a:latin typeface="Arial"/>
              <a:cs typeface="Arial"/>
              <a:sym typeface="Arial"/>
            </a:endParaRPr>
          </a:p>
        </p:txBody>
      </p:sp>
      <p:sp>
        <p:nvSpPr>
          <p:cNvPr id="437" name="Shape 437"/>
          <p:cNvSpPr/>
          <p:nvPr/>
        </p:nvSpPr>
        <p:spPr>
          <a:xfrm>
            <a:off x="490793" y="3510291"/>
            <a:ext cx="2144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chemeClr val="accent3"/>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38" name="Shape 438"/>
          <p:cNvSpPr/>
          <p:nvPr/>
        </p:nvSpPr>
        <p:spPr>
          <a:xfrm>
            <a:off x="856557" y="3362500"/>
            <a:ext cx="1464612" cy="532399"/>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1867" kern="0" dirty="0">
                <a:solidFill>
                  <a:srgbClr val="4E5765"/>
                </a:solidFill>
                <a:latin typeface="Roboto Condensed Light"/>
                <a:ea typeface="Roboto Condensed Light"/>
                <a:cs typeface="Roboto Condensed Light"/>
                <a:sym typeface="Roboto Condensed Light"/>
              </a:rPr>
              <a:t>Operazione</a:t>
            </a:r>
            <a:endParaRPr sz="1867" kern="0" dirty="0">
              <a:solidFill>
                <a:srgbClr val="000000"/>
              </a:solidFill>
              <a:latin typeface="Arial"/>
              <a:cs typeface="Arial"/>
              <a:sym typeface="Arial"/>
            </a:endParaRPr>
          </a:p>
        </p:txBody>
      </p:sp>
      <p:sp>
        <p:nvSpPr>
          <p:cNvPr id="439" name="Shape 439"/>
          <p:cNvSpPr/>
          <p:nvPr/>
        </p:nvSpPr>
        <p:spPr>
          <a:xfrm>
            <a:off x="503992" y="4329312"/>
            <a:ext cx="2240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rgbClr val="B6D7A8"/>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40" name="Shape 440"/>
          <p:cNvSpPr/>
          <p:nvPr/>
        </p:nvSpPr>
        <p:spPr>
          <a:xfrm>
            <a:off x="869769" y="4181533"/>
            <a:ext cx="1669200" cy="53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1867" kern="0">
                <a:solidFill>
                  <a:srgbClr val="4E5765"/>
                </a:solidFill>
                <a:latin typeface="Roboto Condensed Light"/>
                <a:ea typeface="Roboto Condensed Light"/>
                <a:cs typeface="Roboto Condensed Light"/>
                <a:sym typeface="Roboto Condensed Light"/>
              </a:rPr>
              <a:t>Prenotazione</a:t>
            </a:r>
            <a:endParaRPr sz="1867" kern="0">
              <a:solidFill>
                <a:srgbClr val="000000"/>
              </a:solidFill>
              <a:latin typeface="Arial"/>
              <a:cs typeface="Arial"/>
              <a:sym typeface="Arial"/>
            </a:endParaRPr>
          </a:p>
        </p:txBody>
      </p:sp>
      <p:sp>
        <p:nvSpPr>
          <p:cNvPr id="441" name="Shape 441"/>
          <p:cNvSpPr/>
          <p:nvPr/>
        </p:nvSpPr>
        <p:spPr>
          <a:xfrm>
            <a:off x="490793" y="2691640"/>
            <a:ext cx="2144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chemeClr val="accent3"/>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42" name="Shape 442"/>
          <p:cNvSpPr/>
          <p:nvPr/>
        </p:nvSpPr>
        <p:spPr>
          <a:xfrm>
            <a:off x="869757" y="2543465"/>
            <a:ext cx="1451412" cy="532399"/>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1867" kern="0" dirty="0">
                <a:solidFill>
                  <a:srgbClr val="4E5765"/>
                </a:solidFill>
                <a:latin typeface="Roboto Condensed Light"/>
                <a:ea typeface="Roboto Condensed Light"/>
                <a:cs typeface="Roboto Condensed Light"/>
                <a:sym typeface="Roboto Condensed Light"/>
              </a:rPr>
              <a:t>UtenteBase</a:t>
            </a:r>
            <a:endParaRPr sz="1867" kern="0" dirty="0">
              <a:solidFill>
                <a:srgbClr val="000000"/>
              </a:solidFill>
              <a:latin typeface="Arial"/>
              <a:cs typeface="Arial"/>
              <a:sym typeface="Arial"/>
            </a:endParaRPr>
          </a:p>
        </p:txBody>
      </p:sp>
      <p:pic>
        <p:nvPicPr>
          <p:cNvPr id="443" name="Shape 443"/>
          <p:cNvPicPr preferRelativeResize="0"/>
          <p:nvPr/>
        </p:nvPicPr>
        <p:blipFill>
          <a:blip r:embed="rId3">
            <a:alphaModFix/>
          </a:blip>
          <a:stretch>
            <a:fillRect/>
          </a:stretch>
        </p:blipFill>
        <p:spPr>
          <a:xfrm>
            <a:off x="6096001" y="747384"/>
            <a:ext cx="6095999" cy="5363232"/>
          </a:xfrm>
          <a:prstGeom prst="rect">
            <a:avLst/>
          </a:prstGeom>
          <a:noFill/>
          <a:ln>
            <a:noFill/>
          </a:ln>
        </p:spPr>
      </p:pic>
      <p:sp>
        <p:nvSpPr>
          <p:cNvPr id="444" name="Shape 444"/>
          <p:cNvSpPr/>
          <p:nvPr/>
        </p:nvSpPr>
        <p:spPr>
          <a:xfrm>
            <a:off x="2984992" y="5148335"/>
            <a:ext cx="2240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chemeClr val="accent3"/>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45" name="Shape 445"/>
          <p:cNvSpPr/>
          <p:nvPr/>
        </p:nvSpPr>
        <p:spPr>
          <a:xfrm>
            <a:off x="3359268" y="5000567"/>
            <a:ext cx="1395611" cy="53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1867" kern="0" dirty="0">
                <a:solidFill>
                  <a:srgbClr val="4E5765"/>
                </a:solidFill>
                <a:latin typeface="Roboto Condensed Light"/>
                <a:ea typeface="Roboto Condensed Light"/>
                <a:cs typeface="Roboto Condensed Light"/>
                <a:sym typeface="Roboto Condensed Light"/>
              </a:rPr>
              <a:t>Spettacolo</a:t>
            </a:r>
            <a:endParaRPr sz="1867" kern="0" dirty="0">
              <a:solidFill>
                <a:srgbClr val="000000"/>
              </a:solidFill>
              <a:latin typeface="Arial"/>
              <a:cs typeface="Arial"/>
              <a:sym typeface="Arial"/>
            </a:endParaRPr>
          </a:p>
        </p:txBody>
      </p:sp>
      <p:sp>
        <p:nvSpPr>
          <p:cNvPr id="446" name="Shape 446"/>
          <p:cNvSpPr/>
          <p:nvPr/>
        </p:nvSpPr>
        <p:spPr>
          <a:xfrm>
            <a:off x="2971793" y="3510291"/>
            <a:ext cx="2144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chemeClr val="accent3"/>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47" name="Shape 447"/>
          <p:cNvSpPr/>
          <p:nvPr/>
        </p:nvSpPr>
        <p:spPr>
          <a:xfrm>
            <a:off x="3337557" y="3362500"/>
            <a:ext cx="1273200" cy="53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1867" kern="0">
                <a:solidFill>
                  <a:srgbClr val="4E5765"/>
                </a:solidFill>
                <a:latin typeface="Roboto Condensed Light"/>
                <a:ea typeface="Roboto Condensed Light"/>
                <a:cs typeface="Roboto Condensed Light"/>
                <a:sym typeface="Roboto Condensed Light"/>
              </a:rPr>
              <a:t>Posto</a:t>
            </a:r>
            <a:endParaRPr sz="1867" kern="0">
              <a:solidFill>
                <a:srgbClr val="000000"/>
              </a:solidFill>
              <a:latin typeface="Arial"/>
              <a:cs typeface="Arial"/>
              <a:sym typeface="Arial"/>
            </a:endParaRPr>
          </a:p>
        </p:txBody>
      </p:sp>
      <p:sp>
        <p:nvSpPr>
          <p:cNvPr id="448" name="Shape 448"/>
          <p:cNvSpPr/>
          <p:nvPr/>
        </p:nvSpPr>
        <p:spPr>
          <a:xfrm>
            <a:off x="2984992" y="4329329"/>
            <a:ext cx="2240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chemeClr val="accent3"/>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49" name="Shape 449"/>
          <p:cNvSpPr/>
          <p:nvPr/>
        </p:nvSpPr>
        <p:spPr>
          <a:xfrm>
            <a:off x="3350769" y="4181533"/>
            <a:ext cx="1669200" cy="53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1867" kern="0">
                <a:solidFill>
                  <a:srgbClr val="4E5765"/>
                </a:solidFill>
                <a:latin typeface="Roboto Condensed Light"/>
                <a:ea typeface="Roboto Condensed Light"/>
                <a:cs typeface="Roboto Condensed Light"/>
                <a:sym typeface="Roboto Condensed Light"/>
              </a:rPr>
              <a:t>Sala</a:t>
            </a:r>
            <a:endParaRPr sz="1867" kern="0">
              <a:solidFill>
                <a:srgbClr val="000000"/>
              </a:solidFill>
              <a:latin typeface="Arial"/>
              <a:cs typeface="Arial"/>
              <a:sym typeface="Arial"/>
            </a:endParaRPr>
          </a:p>
        </p:txBody>
      </p:sp>
      <p:sp>
        <p:nvSpPr>
          <p:cNvPr id="450" name="Shape 450"/>
          <p:cNvSpPr/>
          <p:nvPr/>
        </p:nvSpPr>
        <p:spPr>
          <a:xfrm>
            <a:off x="2971793" y="2691640"/>
            <a:ext cx="214400" cy="216800"/>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chemeClr val="accent3"/>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51" name="Shape 451"/>
          <p:cNvSpPr/>
          <p:nvPr/>
        </p:nvSpPr>
        <p:spPr>
          <a:xfrm>
            <a:off x="3350757" y="2543465"/>
            <a:ext cx="1273200" cy="53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800"/>
            </a:pPr>
            <a:r>
              <a:rPr lang="it" sz="1867" kern="0">
                <a:solidFill>
                  <a:srgbClr val="4E5765"/>
                </a:solidFill>
                <a:latin typeface="Roboto Condensed Light"/>
                <a:ea typeface="Roboto Condensed Light"/>
                <a:cs typeface="Roboto Condensed Light"/>
                <a:sym typeface="Roboto Condensed Light"/>
              </a:rPr>
              <a:t>Sconto</a:t>
            </a:r>
            <a:endParaRPr sz="1867" kern="0">
              <a:solidFill>
                <a:srgbClr val="000000"/>
              </a:solidFill>
              <a:latin typeface="Arial"/>
              <a:cs typeface="Arial"/>
              <a:sym typeface="Arial"/>
            </a:endParaRPr>
          </a:p>
        </p:txBody>
      </p:sp>
      <p:sp>
        <p:nvSpPr>
          <p:cNvPr id="452" name="Shape 452"/>
          <p:cNvSpPr txBox="1"/>
          <p:nvPr/>
        </p:nvSpPr>
        <p:spPr>
          <a:xfrm>
            <a:off x="1051633" y="606081"/>
            <a:ext cx="1487336" cy="280184"/>
          </a:xfrm>
          <a:prstGeom prst="rect">
            <a:avLst/>
          </a:prstGeom>
          <a:solidFill>
            <a:srgbClr val="FF0000"/>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4F5FC"/>
                </a:solidFill>
                <a:latin typeface="Roboto"/>
                <a:ea typeface="Roboto"/>
                <a:cs typeface="Roboto"/>
                <a:sym typeface="Roboto"/>
              </a:rPr>
              <a:t>CLASS DIAGRAM</a:t>
            </a:r>
            <a:endParaRPr sz="1467" kern="0">
              <a:solidFill>
                <a:srgbClr val="000000"/>
              </a:solidFill>
              <a:latin typeface="Arial"/>
              <a:cs typeface="Arial"/>
              <a:sym typeface="Arial"/>
            </a:endParaRPr>
          </a:p>
        </p:txBody>
      </p:sp>
    </p:spTree>
    <p:extLst>
      <p:ext uri="{BB962C8B-B14F-4D97-AF65-F5344CB8AC3E}">
        <p14:creationId xmlns:p14="http://schemas.microsoft.com/office/powerpoint/2010/main" val="909370547"/>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974"/>
        <p:cNvGrpSpPr/>
        <p:nvPr/>
      </p:nvGrpSpPr>
      <p:grpSpPr>
        <a:xfrm>
          <a:off x="0" y="0"/>
          <a:ext cx="0" cy="0"/>
          <a:chOff x="0" y="0"/>
          <a:chExt cx="0" cy="0"/>
        </a:xfrm>
      </p:grpSpPr>
      <p:sp>
        <p:nvSpPr>
          <p:cNvPr id="975" name="Shape 975"/>
          <p:cNvSpPr txBox="1"/>
          <p:nvPr/>
        </p:nvSpPr>
        <p:spPr>
          <a:xfrm>
            <a:off x="5452185" y="2984863"/>
            <a:ext cx="1287600" cy="261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1200" cap="none" spc="0" normalizeH="0" baseline="0" noProof="0">
                <a:ln>
                  <a:noFill/>
                </a:ln>
                <a:solidFill>
                  <a:srgbClr val="F4F5FC"/>
                </a:solidFill>
                <a:effectLst/>
                <a:uLnTx/>
                <a:uFillTx/>
                <a:latin typeface="Roboto"/>
                <a:ea typeface="Roboto"/>
                <a:cs typeface="Roboto"/>
                <a:sym typeface="Roboto"/>
              </a:rPr>
              <a:t>Presentazione</a:t>
            </a:r>
            <a:endParaRPr kumimoji="0" sz="1200" b="1" i="0" u="none" strike="noStrike" kern="1200" cap="none" spc="0" normalizeH="0" baseline="0" noProof="0">
              <a:ln>
                <a:noFill/>
              </a:ln>
              <a:solidFill>
                <a:srgbClr val="F4F5FC"/>
              </a:solidFill>
              <a:effectLst/>
              <a:uLnTx/>
              <a:uFillTx/>
              <a:latin typeface="Roboto"/>
              <a:ea typeface="Roboto"/>
              <a:cs typeface="Roboto"/>
              <a:sym typeface="Roboto"/>
            </a:endParaRPr>
          </a:p>
        </p:txBody>
      </p:sp>
      <p:sp>
        <p:nvSpPr>
          <p:cNvPr id="976" name="Shape 976"/>
          <p:cNvSpPr txBox="1"/>
          <p:nvPr/>
        </p:nvSpPr>
        <p:spPr>
          <a:xfrm>
            <a:off x="2062977" y="3392798"/>
            <a:ext cx="7961970" cy="584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1200" cap="none" spc="0" normalizeH="0" baseline="0" noProof="0" dirty="0" err="1">
                <a:ln>
                  <a:noFill/>
                </a:ln>
                <a:solidFill>
                  <a:srgbClr val="4E5765"/>
                </a:solidFill>
                <a:effectLst/>
                <a:uLnTx/>
                <a:uFillTx/>
                <a:latin typeface="Roboto"/>
                <a:ea typeface="+mn-ea"/>
                <a:cs typeface="+mn-cs"/>
                <a:sym typeface="Roboto"/>
              </a:rPr>
              <a:t>Gestione</a:t>
            </a:r>
            <a:r>
              <a:rPr kumimoji="0" lang="en-US" sz="3200" b="1" i="0" u="none" strike="noStrike" kern="1200" cap="none" spc="0" normalizeH="0" baseline="0" noProof="0" dirty="0">
                <a:ln>
                  <a:noFill/>
                </a:ln>
                <a:solidFill>
                  <a:srgbClr val="4E5765"/>
                </a:solidFill>
                <a:effectLst/>
                <a:uLnTx/>
                <a:uFillTx/>
                <a:latin typeface="Roboto"/>
                <a:ea typeface="+mn-ea"/>
                <a:cs typeface="+mn-cs"/>
                <a:sym typeface="Roboto"/>
              </a:rPr>
              <a:t> </a:t>
            </a:r>
            <a:r>
              <a:rPr kumimoji="0" lang="en-US" sz="3200" b="1" i="0" u="none" strike="noStrike" kern="1200" cap="none" spc="0" normalizeH="0" baseline="0" noProof="0" dirty="0" err="1">
                <a:ln>
                  <a:noFill/>
                </a:ln>
                <a:solidFill>
                  <a:srgbClr val="4E5765"/>
                </a:solidFill>
                <a:effectLst/>
                <a:uLnTx/>
                <a:uFillTx/>
                <a:latin typeface="Roboto"/>
                <a:ea typeface="+mn-ea"/>
                <a:cs typeface="+mn-cs"/>
                <a:sym typeface="Roboto"/>
              </a:rPr>
              <a:t>dati</a:t>
            </a:r>
            <a:r>
              <a:rPr kumimoji="0" lang="en-US" sz="3200" b="1" i="0" u="none" strike="noStrike" kern="1200" cap="none" spc="0" normalizeH="0" baseline="0" noProof="0" dirty="0">
                <a:ln>
                  <a:noFill/>
                </a:ln>
                <a:solidFill>
                  <a:srgbClr val="4E5765"/>
                </a:solidFill>
                <a:effectLst/>
                <a:uLnTx/>
                <a:uFillTx/>
                <a:latin typeface="Roboto"/>
                <a:ea typeface="+mn-ea"/>
                <a:cs typeface="+mn-cs"/>
                <a:sym typeface="Roboto"/>
              </a:rPr>
              <a:t> </a:t>
            </a:r>
            <a:r>
              <a:rPr kumimoji="0" lang="en-US" sz="3200" b="1" i="0" u="none" strike="noStrike" kern="1200" cap="none" spc="0" normalizeH="0" baseline="0" noProof="0" dirty="0" err="1">
                <a:ln>
                  <a:noFill/>
                </a:ln>
                <a:solidFill>
                  <a:srgbClr val="4E5765"/>
                </a:solidFill>
                <a:effectLst/>
                <a:uLnTx/>
                <a:uFillTx/>
                <a:latin typeface="Roboto"/>
                <a:ea typeface="+mn-ea"/>
                <a:cs typeface="+mn-cs"/>
                <a:sym typeface="Roboto"/>
              </a:rPr>
              <a:t>Persistenti</a:t>
            </a:r>
            <a:endParaRPr kumimoji="0" sz="1800" b="0" i="0" u="none" strike="noStrike" kern="1200" cap="none" spc="0" normalizeH="0" baseline="0" noProof="0" dirty="0">
              <a:ln>
                <a:noFill/>
              </a:ln>
              <a:solidFill>
                <a:srgbClr val="333639"/>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endParaRPr kumimoji="0" sz="3200" b="1" i="0" u="none" strike="noStrike" kern="1200" cap="none" spc="0" normalizeH="0" baseline="0" noProof="0" dirty="0">
              <a:ln>
                <a:noFill/>
              </a:ln>
              <a:solidFill>
                <a:srgbClr val="4E5765"/>
              </a:solidFill>
              <a:effectLst/>
              <a:uLnTx/>
              <a:uFillTx/>
              <a:latin typeface="Roboto"/>
              <a:ea typeface="Roboto"/>
              <a:cs typeface="Roboto"/>
              <a:sym typeface="Roboto"/>
            </a:endParaRPr>
          </a:p>
        </p:txBody>
      </p:sp>
      <p:sp>
        <p:nvSpPr>
          <p:cNvPr id="977" name="Shape 9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120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120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979" name="Shape 979"/>
          <p:cNvSpPr/>
          <p:nvPr/>
        </p:nvSpPr>
        <p:spPr>
          <a:xfrm>
            <a:off x="1524000" y="4957897"/>
            <a:ext cx="9144000" cy="7524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30000"/>
              </a:lnSpc>
              <a:spcBef>
                <a:spcPts val="0"/>
              </a:spcBef>
              <a:spcAft>
                <a:spcPts val="0"/>
              </a:spcAft>
              <a:buClr>
                <a:srgbClr val="000000"/>
              </a:buClr>
              <a:buSzPts val="1100"/>
              <a:buFont typeface="Arial"/>
              <a:buNone/>
              <a:tabLst/>
              <a:defRPr/>
            </a:pPr>
            <a:endParaRPr kumimoji="0" sz="1400" b="0" i="0" u="none" strike="noStrike" kern="1200" cap="none" spc="0" normalizeH="0" baseline="0" noProof="0" dirty="0">
              <a:ln>
                <a:noFill/>
              </a:ln>
              <a:solidFill>
                <a:srgbClr val="4E5765"/>
              </a:solidFill>
              <a:effectLst/>
              <a:uLnTx/>
              <a:uFillTx/>
              <a:latin typeface="Arial"/>
              <a:ea typeface="Arial"/>
              <a:cs typeface="Arial"/>
              <a:sym typeface="Arial"/>
            </a:endParaRPr>
          </a:p>
        </p:txBody>
      </p:sp>
      <p:sp>
        <p:nvSpPr>
          <p:cNvPr id="980" name="Shape 980"/>
          <p:cNvSpPr/>
          <p:nvPr/>
        </p:nvSpPr>
        <p:spPr>
          <a:xfrm>
            <a:off x="4496234" y="4311844"/>
            <a:ext cx="3233494" cy="87333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4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Giuseppe </a:t>
            </a:r>
            <a:r>
              <a:rPr kumimoji="0" lang="en-US" sz="14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Apuzzo</a:t>
            </a:r>
            <a:r>
              <a:rPr kumimoji="0" lang="en-US" sz="14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e Luca </a:t>
            </a:r>
            <a:r>
              <a:rPr kumimoji="0" lang="en-US" sz="14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Strefezza</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981" name="Shape 981"/>
          <p:cNvSpPr/>
          <p:nvPr/>
        </p:nvSpPr>
        <p:spPr>
          <a:xfrm>
            <a:off x="1" y="0"/>
            <a:ext cx="12192000" cy="2799333"/>
          </a:xfrm>
          <a:prstGeom prst="rect">
            <a:avLst/>
          </a:prstGeom>
          <a:solidFill>
            <a:srgbClr val="4E5765"/>
          </a:solidFill>
          <a:ln w="25400" cap="flat" cmpd="sng">
            <a:solidFill>
              <a:srgbClr val="4E576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F4F5FC"/>
              </a:solidFill>
              <a:effectLst/>
              <a:uLnTx/>
              <a:uFillTx/>
              <a:latin typeface="Arial"/>
              <a:ea typeface="Arial"/>
              <a:cs typeface="Arial"/>
              <a:sym typeface="Arial"/>
            </a:endParaRPr>
          </a:p>
        </p:txBody>
      </p:sp>
      <p:pic>
        <p:nvPicPr>
          <p:cNvPr id="982" name="Shape 982"/>
          <p:cNvPicPr preferRelativeResize="0"/>
          <p:nvPr/>
        </p:nvPicPr>
        <p:blipFill rotWithShape="1">
          <a:blip r:embed="rId3">
            <a:alphaModFix/>
          </a:blip>
          <a:srcRect/>
          <a:stretch/>
        </p:blipFill>
        <p:spPr>
          <a:xfrm>
            <a:off x="3674692" y="0"/>
            <a:ext cx="4842585" cy="3026616"/>
          </a:xfrm>
          <a:prstGeom prst="rect">
            <a:avLst/>
          </a:prstGeom>
          <a:noFill/>
          <a:ln>
            <a:noFill/>
          </a:ln>
        </p:spPr>
      </p:pic>
      <p:sp>
        <p:nvSpPr>
          <p:cNvPr id="2" name="Segnaposto numero diapositiva 1">
            <a:extLst>
              <a:ext uri="{FF2B5EF4-FFF2-40B4-BE49-F238E27FC236}">
                <a16:creationId xmlns:a16="http://schemas.microsoft.com/office/drawing/2014/main" id="{1CE0DEDE-62E8-4E49-BF94-4B38F37F69B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34360872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0"/>
                                        </p:tgtEl>
                                        <p:attrNameLst>
                                          <p:attrName>style.visibility</p:attrName>
                                        </p:attrNameLst>
                                      </p:cBhvr>
                                      <p:to>
                                        <p:strVal val="visible"/>
                                      </p:to>
                                    </p:set>
                                    <p:animEffect transition="in" filter="fade">
                                      <p:cBhvr>
                                        <p:cTn id="7" dur="500"/>
                                        <p:tgtEl>
                                          <p:spTgt spid="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204439" y="446247"/>
            <a:ext cx="1198756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Le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tecnologie</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utilizzate</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per la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realizzazione</a:t>
            </a:r>
            <a:endPar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endParaRPr>
          </a:p>
        </p:txBody>
      </p:sp>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rPr>
              <a:t>EvoCinema</a:t>
            </a: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100" b="0" i="0" u="none" strike="noStrike" kern="1200" cap="none" spc="0" normalizeH="0" baseline="0" noProof="0" smtClean="0">
                <a:ln>
                  <a:noFill/>
                </a:ln>
                <a:solidFill>
                  <a:srgbClr val="AAB2BD">
                    <a:lumMod val="50000"/>
                  </a:srgbClr>
                </a:solidFill>
                <a:effectLst/>
                <a:uLnTx/>
                <a:uFillTx/>
                <a:latin typeface="Roboto Condensed Light"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endParaRPr>
          </a:p>
        </p:txBody>
      </p:sp>
      <p:sp>
        <p:nvSpPr>
          <p:cNvPr id="39" name="Freeform 12"/>
          <p:cNvSpPr>
            <a:spLocks noEditPoints="1"/>
          </p:cNvSpPr>
          <p:nvPr/>
        </p:nvSpPr>
        <p:spPr bwMode="auto">
          <a:xfrm>
            <a:off x="6311580" y="4985476"/>
            <a:ext cx="122551" cy="196506"/>
          </a:xfrm>
          <a:custGeom>
            <a:avLst/>
            <a:gdLst>
              <a:gd name="T0" fmla="*/ 100 w 200"/>
              <a:gd name="T1" fmla="*/ 0 h 320"/>
              <a:gd name="T2" fmla="*/ 0 w 200"/>
              <a:gd name="T3" fmla="*/ 100 h 320"/>
              <a:gd name="T4" fmla="*/ 100 w 200"/>
              <a:gd name="T5" fmla="*/ 320 h 320"/>
              <a:gd name="T6" fmla="*/ 200 w 200"/>
              <a:gd name="T7" fmla="*/ 100 h 320"/>
              <a:gd name="T8" fmla="*/ 100 w 200"/>
              <a:gd name="T9" fmla="*/ 0 h 320"/>
              <a:gd name="T10" fmla="*/ 100 w 200"/>
              <a:gd name="T11" fmla="*/ 155 h 320"/>
              <a:gd name="T12" fmla="*/ 46 w 200"/>
              <a:gd name="T13" fmla="*/ 101 h 320"/>
              <a:gd name="T14" fmla="*/ 100 w 200"/>
              <a:gd name="T15" fmla="*/ 47 h 320"/>
              <a:gd name="T16" fmla="*/ 154 w 200"/>
              <a:gd name="T17" fmla="*/ 101 h 320"/>
              <a:gd name="T18" fmla="*/ 100 w 200"/>
              <a:gd name="T19" fmla="*/ 15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0"/>
                </a:moveTo>
                <a:cubicBezTo>
                  <a:pt x="45" y="0"/>
                  <a:pt x="0" y="45"/>
                  <a:pt x="0" y="100"/>
                </a:cubicBezTo>
                <a:cubicBezTo>
                  <a:pt x="0" y="195"/>
                  <a:pt x="100" y="320"/>
                  <a:pt x="100" y="320"/>
                </a:cubicBezTo>
                <a:cubicBezTo>
                  <a:pt x="100" y="320"/>
                  <a:pt x="200" y="195"/>
                  <a:pt x="200" y="100"/>
                </a:cubicBezTo>
                <a:cubicBezTo>
                  <a:pt x="200" y="45"/>
                  <a:pt x="155" y="0"/>
                  <a:pt x="100" y="0"/>
                </a:cubicBezTo>
                <a:close/>
                <a:moveTo>
                  <a:pt x="100" y="155"/>
                </a:moveTo>
                <a:cubicBezTo>
                  <a:pt x="70" y="155"/>
                  <a:pt x="46" y="131"/>
                  <a:pt x="46" y="101"/>
                </a:cubicBezTo>
                <a:cubicBezTo>
                  <a:pt x="46" y="71"/>
                  <a:pt x="70" y="47"/>
                  <a:pt x="100" y="47"/>
                </a:cubicBezTo>
                <a:cubicBezTo>
                  <a:pt x="130" y="47"/>
                  <a:pt x="154" y="71"/>
                  <a:pt x="154" y="101"/>
                </a:cubicBezTo>
                <a:cubicBezTo>
                  <a:pt x="154" y="131"/>
                  <a:pt x="130" y="155"/>
                  <a:pt x="100" y="15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sp>
        <p:nvSpPr>
          <p:cNvPr id="40" name="Freeform 40"/>
          <p:cNvSpPr>
            <a:spLocks noEditPoints="1"/>
          </p:cNvSpPr>
          <p:nvPr/>
        </p:nvSpPr>
        <p:spPr bwMode="auto">
          <a:xfrm>
            <a:off x="6261924" y="4214344"/>
            <a:ext cx="221862" cy="223974"/>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pic>
        <p:nvPicPr>
          <p:cNvPr id="41" name="Immagine 40">
            <a:extLst>
              <a:ext uri="{FF2B5EF4-FFF2-40B4-BE49-F238E27FC236}">
                <a16:creationId xmlns:a16="http://schemas.microsoft.com/office/drawing/2014/main" id="{EE77370A-1D62-0C43-BBF2-41698AA25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531" y="1598504"/>
            <a:ext cx="2963981" cy="1533860"/>
          </a:xfrm>
          <a:prstGeom prst="rect">
            <a:avLst/>
          </a:prstGeom>
        </p:spPr>
      </p:pic>
      <p:pic>
        <p:nvPicPr>
          <p:cNvPr id="24" name="Immagine 23">
            <a:extLst>
              <a:ext uri="{FF2B5EF4-FFF2-40B4-BE49-F238E27FC236}">
                <a16:creationId xmlns:a16="http://schemas.microsoft.com/office/drawing/2014/main" id="{DFA84CC6-EC67-8C48-B3B9-5E1F5FEF1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080" y="3761391"/>
            <a:ext cx="2746248" cy="2043176"/>
          </a:xfrm>
          <a:prstGeom prst="rect">
            <a:avLst/>
          </a:prstGeom>
        </p:spPr>
      </p:pic>
      <p:sp>
        <p:nvSpPr>
          <p:cNvPr id="43" name="Shape 445">
            <a:extLst>
              <a:ext uri="{FF2B5EF4-FFF2-40B4-BE49-F238E27FC236}">
                <a16:creationId xmlns:a16="http://schemas.microsoft.com/office/drawing/2014/main" id="{7DEA569A-2720-4842-BCC8-888156D9FFD5}"/>
              </a:ext>
            </a:extLst>
          </p:cNvPr>
          <p:cNvSpPr/>
          <p:nvPr/>
        </p:nvSpPr>
        <p:spPr>
          <a:xfrm>
            <a:off x="6495118" y="4577724"/>
            <a:ext cx="214397" cy="216632"/>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333639"/>
              </a:buClr>
              <a:buSzPts val="1800"/>
              <a:buFont typeface="Calibri"/>
              <a:buNone/>
              <a:tabLst/>
              <a:defRPr/>
            </a:pPr>
            <a:endParaRPr kumimoji="0" sz="1800" b="0" i="0" u="none" strike="noStrike" kern="1200" cap="none" spc="0" normalizeH="0" baseline="0" noProof="0">
              <a:ln>
                <a:noFill/>
              </a:ln>
              <a:solidFill>
                <a:srgbClr val="FF0000"/>
              </a:solidFill>
              <a:effectLst/>
              <a:uLnTx/>
              <a:uFillTx/>
              <a:latin typeface="Calibri"/>
              <a:ea typeface="Calibri"/>
              <a:cs typeface="Calibri"/>
              <a:sym typeface="Calibri"/>
            </a:endParaRPr>
          </a:p>
        </p:txBody>
      </p:sp>
      <p:sp>
        <p:nvSpPr>
          <p:cNvPr id="44" name="Shape 446">
            <a:extLst>
              <a:ext uri="{FF2B5EF4-FFF2-40B4-BE49-F238E27FC236}">
                <a16:creationId xmlns:a16="http://schemas.microsoft.com/office/drawing/2014/main" id="{EDCF26AE-E8FF-BA48-AAD6-DEC8EABF1C0F}"/>
              </a:ext>
            </a:extLst>
          </p:cNvPr>
          <p:cNvSpPr/>
          <p:nvPr/>
        </p:nvSpPr>
        <p:spPr>
          <a:xfrm>
            <a:off x="7350877" y="4541578"/>
            <a:ext cx="1809151" cy="34323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4E5765"/>
              </a:buClr>
              <a:buSzPts val="1400"/>
              <a:buFont typeface="Roboto"/>
              <a:buNone/>
              <a:tabLst/>
              <a:defRPr/>
            </a:pPr>
            <a:r>
              <a:rPr kumimoji="0" lang="en-US" sz="1400" b="1" i="0" u="none" strike="noStrike" kern="1200" cap="none" spc="0" normalizeH="0" baseline="0" noProof="0" dirty="0">
                <a:ln>
                  <a:noFill/>
                </a:ln>
                <a:solidFill>
                  <a:srgbClr val="4E5765"/>
                </a:solidFill>
                <a:effectLst/>
                <a:uLnTx/>
                <a:uFillTx/>
                <a:latin typeface="Roboto"/>
                <a:ea typeface="Roboto"/>
                <a:cs typeface="Roboto"/>
                <a:sym typeface="Roboto"/>
              </a:rPr>
              <a:t>Non </a:t>
            </a:r>
            <a:r>
              <a:rPr kumimoji="0" lang="en-US" sz="1400" b="1" i="0" u="none" strike="noStrike" kern="1200" cap="none" spc="0" normalizeH="0" baseline="0" noProof="0" dirty="0" err="1">
                <a:ln>
                  <a:noFill/>
                </a:ln>
                <a:solidFill>
                  <a:srgbClr val="4E5765"/>
                </a:solidFill>
                <a:effectLst/>
                <a:uLnTx/>
                <a:uFillTx/>
                <a:latin typeface="Roboto"/>
                <a:ea typeface="Roboto"/>
                <a:cs typeface="Roboto"/>
                <a:sym typeface="Roboto"/>
              </a:rPr>
              <a:t>è</a:t>
            </a:r>
            <a:r>
              <a:rPr kumimoji="0" lang="en-US" sz="1400" b="1" i="0" u="none" strike="noStrike" kern="1200" cap="none" spc="0" normalizeH="0" baseline="0" noProof="0" dirty="0">
                <a:ln>
                  <a:noFill/>
                </a:ln>
                <a:solidFill>
                  <a:srgbClr val="4E5765"/>
                </a:solidFill>
                <a:effectLst/>
                <a:uLnTx/>
                <a:uFillTx/>
                <a:latin typeface="Roboto"/>
                <a:ea typeface="Roboto"/>
                <a:cs typeface="Roboto"/>
                <a:sym typeface="Roboto"/>
              </a:rPr>
              <a:t> gratis</a:t>
            </a:r>
            <a:endParaRPr kumimoji="0" sz="14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p:txBody>
      </p:sp>
      <p:sp>
        <p:nvSpPr>
          <p:cNvPr id="45" name="Shape 447">
            <a:extLst>
              <a:ext uri="{FF2B5EF4-FFF2-40B4-BE49-F238E27FC236}">
                <a16:creationId xmlns:a16="http://schemas.microsoft.com/office/drawing/2014/main" id="{31278DCD-27CB-7043-A4DD-B63C556BA48F}"/>
              </a:ext>
            </a:extLst>
          </p:cNvPr>
          <p:cNvSpPr txBox="1"/>
          <p:nvPr/>
        </p:nvSpPr>
        <p:spPr>
          <a:xfrm>
            <a:off x="6695356" y="1834809"/>
            <a:ext cx="3972644" cy="58477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4E5765"/>
              </a:buClr>
              <a:buSzPts val="3200"/>
              <a:buFont typeface="Roboto"/>
              <a:buNone/>
              <a:tabLst/>
              <a:defRPr/>
            </a:pPr>
            <a:r>
              <a:rPr kumimoji="0" lang="en-US" sz="3200" b="1" i="0" u="none" strike="noStrike" kern="1200" cap="none" spc="0" normalizeH="0" baseline="0" noProof="0" dirty="0">
                <a:ln>
                  <a:noFill/>
                </a:ln>
                <a:solidFill>
                  <a:srgbClr val="4E5765"/>
                </a:solidFill>
                <a:effectLst/>
                <a:uLnTx/>
                <a:uFillTx/>
                <a:latin typeface="Roboto"/>
                <a:ea typeface="Roboto"/>
                <a:cs typeface="Roboto"/>
                <a:sym typeface="Roboto"/>
              </a:rPr>
              <a:t>Pro e </a:t>
            </a:r>
            <a:r>
              <a:rPr kumimoji="0" lang="en-US" sz="3200" b="1" i="0" u="none" strike="noStrike" kern="1200" cap="none" spc="0" normalizeH="0" baseline="0" noProof="0" dirty="0" err="1">
                <a:ln>
                  <a:noFill/>
                </a:ln>
                <a:solidFill>
                  <a:srgbClr val="4E5765"/>
                </a:solidFill>
                <a:effectLst/>
                <a:uLnTx/>
                <a:uFillTx/>
                <a:latin typeface="Roboto"/>
                <a:ea typeface="Roboto"/>
                <a:cs typeface="Roboto"/>
                <a:sym typeface="Roboto"/>
              </a:rPr>
              <a:t>contro</a:t>
            </a:r>
            <a:r>
              <a:rPr kumimoji="0" lang="en-US" sz="3200" b="1" i="0" u="none" strike="noStrike" kern="1200" cap="none" spc="0" normalizeH="0" baseline="0" noProof="0" dirty="0">
                <a:ln>
                  <a:noFill/>
                </a:ln>
                <a:solidFill>
                  <a:srgbClr val="4E5765"/>
                </a:solidFill>
                <a:effectLst/>
                <a:uLnTx/>
                <a:uFillTx/>
                <a:latin typeface="Roboto"/>
                <a:ea typeface="Roboto"/>
                <a:cs typeface="Roboto"/>
                <a:sym typeface="Roboto"/>
              </a:rPr>
              <a:t> RDS</a:t>
            </a:r>
            <a:endParaRPr kumimoji="0" sz="3200" b="1" i="0" u="none" strike="noStrike" kern="1200" cap="none" spc="0" normalizeH="0" baseline="0" noProof="0" dirty="0">
              <a:ln>
                <a:noFill/>
              </a:ln>
              <a:solidFill>
                <a:srgbClr val="4E5765"/>
              </a:solidFill>
              <a:effectLst/>
              <a:uLnTx/>
              <a:uFillTx/>
              <a:latin typeface="Roboto"/>
              <a:ea typeface="Roboto"/>
              <a:cs typeface="Roboto"/>
              <a:sym typeface="Roboto"/>
            </a:endParaRPr>
          </a:p>
        </p:txBody>
      </p:sp>
      <p:sp>
        <p:nvSpPr>
          <p:cNvPr id="46" name="Shape 448">
            <a:extLst>
              <a:ext uri="{FF2B5EF4-FFF2-40B4-BE49-F238E27FC236}">
                <a16:creationId xmlns:a16="http://schemas.microsoft.com/office/drawing/2014/main" id="{007D398D-008B-A44C-9B56-3F278269295E}"/>
              </a:ext>
            </a:extLst>
          </p:cNvPr>
          <p:cNvSpPr/>
          <p:nvPr/>
        </p:nvSpPr>
        <p:spPr>
          <a:xfrm>
            <a:off x="6495119" y="2967086"/>
            <a:ext cx="214397" cy="216632"/>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333639"/>
              </a:buClr>
              <a:buSzPts val="1800"/>
              <a:buFont typeface="Calibri"/>
              <a:buNone/>
              <a:tabLst/>
              <a:defRPr/>
            </a:pPr>
            <a:endParaRPr kumimoji="0" sz="1800" b="0" i="0" u="none" strike="noStrike" kern="1200" cap="none" spc="0" normalizeH="0" baseline="0" noProof="0">
              <a:ln>
                <a:noFill/>
              </a:ln>
              <a:solidFill>
                <a:srgbClr val="333639"/>
              </a:solidFill>
              <a:effectLst/>
              <a:uLnTx/>
              <a:uFillTx/>
              <a:latin typeface="Calibri"/>
              <a:ea typeface="Calibri"/>
              <a:cs typeface="Calibri"/>
              <a:sym typeface="Calibri"/>
            </a:endParaRPr>
          </a:p>
        </p:txBody>
      </p:sp>
      <p:sp>
        <p:nvSpPr>
          <p:cNvPr id="47" name="Shape 449">
            <a:extLst>
              <a:ext uri="{FF2B5EF4-FFF2-40B4-BE49-F238E27FC236}">
                <a16:creationId xmlns:a16="http://schemas.microsoft.com/office/drawing/2014/main" id="{960F49E0-91F7-0241-B46B-D21C6729F976}"/>
              </a:ext>
            </a:extLst>
          </p:cNvPr>
          <p:cNvSpPr/>
          <p:nvPr/>
        </p:nvSpPr>
        <p:spPr>
          <a:xfrm>
            <a:off x="7350877" y="2851369"/>
            <a:ext cx="3524120" cy="59004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4E5765"/>
              </a:buClr>
              <a:buSzPts val="1400"/>
              <a:buFont typeface="Roboto"/>
              <a:buNone/>
              <a:tabLst/>
              <a:defRPr/>
            </a:pPr>
            <a:r>
              <a:rPr kumimoji="0" lang="en-US" sz="1400" b="1" i="0" u="none" strike="noStrike" kern="1200" cap="none" spc="0" normalizeH="0" baseline="0" noProof="0" dirty="0" err="1">
                <a:ln>
                  <a:noFill/>
                </a:ln>
                <a:solidFill>
                  <a:srgbClr val="4E5765"/>
                </a:solidFill>
                <a:effectLst/>
                <a:uLnTx/>
                <a:uFillTx/>
                <a:latin typeface="Roboto"/>
                <a:ea typeface="Roboto"/>
                <a:cs typeface="Roboto"/>
                <a:sym typeface="Roboto"/>
              </a:rPr>
              <a:t>Ambiente</a:t>
            </a:r>
            <a:r>
              <a:rPr kumimoji="0" lang="en-US" sz="1400" b="1" i="0" u="none" strike="noStrike" kern="1200" cap="none" spc="0" normalizeH="0" baseline="0" noProof="0" dirty="0">
                <a:ln>
                  <a:noFill/>
                </a:ln>
                <a:solidFill>
                  <a:srgbClr val="4E5765"/>
                </a:solidFill>
                <a:effectLst/>
                <a:uLnTx/>
                <a:uFillTx/>
                <a:latin typeface="Roboto"/>
                <a:ea typeface="Roboto"/>
                <a:cs typeface="Roboto"/>
                <a:sym typeface="Roboto"/>
              </a:rPr>
              <a:t> </a:t>
            </a:r>
            <a:r>
              <a:rPr kumimoji="0" lang="en-US" sz="1400" b="1" i="0" u="none" strike="noStrike" kern="1200" cap="none" spc="0" normalizeH="0" baseline="0" noProof="0" dirty="0" err="1">
                <a:ln>
                  <a:noFill/>
                </a:ln>
                <a:solidFill>
                  <a:srgbClr val="4E5765"/>
                </a:solidFill>
                <a:effectLst/>
                <a:uLnTx/>
                <a:uFillTx/>
                <a:latin typeface="Roboto"/>
                <a:ea typeface="Roboto"/>
                <a:cs typeface="Roboto"/>
                <a:sym typeface="Roboto"/>
              </a:rPr>
              <a:t>comune</a:t>
            </a:r>
            <a:r>
              <a:rPr kumimoji="0" lang="en-US" sz="1400" b="1" i="0" u="none" strike="noStrike" kern="1200" cap="none" spc="0" normalizeH="0" baseline="0" noProof="0" dirty="0">
                <a:ln>
                  <a:noFill/>
                </a:ln>
                <a:solidFill>
                  <a:srgbClr val="4E5765"/>
                </a:solidFill>
                <a:effectLst/>
                <a:uLnTx/>
                <a:uFillTx/>
                <a:latin typeface="Roboto"/>
                <a:ea typeface="Roboto"/>
                <a:cs typeface="Roboto"/>
                <a:sym typeface="Roboto"/>
              </a:rPr>
              <a:t> di </a:t>
            </a:r>
            <a:r>
              <a:rPr kumimoji="0" lang="en-US" sz="1400" b="1" i="0" u="none" strike="noStrike" kern="1200" cap="none" spc="0" normalizeH="0" baseline="0" noProof="0" dirty="0" err="1">
                <a:ln>
                  <a:noFill/>
                </a:ln>
                <a:solidFill>
                  <a:srgbClr val="4E5765"/>
                </a:solidFill>
                <a:effectLst/>
                <a:uLnTx/>
                <a:uFillTx/>
                <a:latin typeface="Roboto"/>
                <a:ea typeface="Roboto"/>
                <a:cs typeface="Roboto"/>
                <a:sym typeface="Roboto"/>
              </a:rPr>
              <a:t>sviluppo</a:t>
            </a:r>
            <a:endParaRPr kumimoji="0" sz="14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p:txBody>
      </p:sp>
      <p:sp>
        <p:nvSpPr>
          <p:cNvPr id="50" name="Shape 452">
            <a:extLst>
              <a:ext uri="{FF2B5EF4-FFF2-40B4-BE49-F238E27FC236}">
                <a16:creationId xmlns:a16="http://schemas.microsoft.com/office/drawing/2014/main" id="{41B25F9C-CA23-0F4B-BDAE-9DAEA7046D96}"/>
              </a:ext>
            </a:extLst>
          </p:cNvPr>
          <p:cNvSpPr/>
          <p:nvPr/>
        </p:nvSpPr>
        <p:spPr>
          <a:xfrm>
            <a:off x="7350877" y="3703483"/>
            <a:ext cx="2086582" cy="34323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4E5765"/>
              </a:buClr>
              <a:buSzPts val="1400"/>
              <a:buFont typeface="Roboto"/>
              <a:buNone/>
              <a:tabLst/>
              <a:defRPr/>
            </a:pPr>
            <a:r>
              <a:rPr kumimoji="0" lang="en-US" sz="1400" b="1" i="0" u="none" strike="noStrike" kern="1200" cap="none" spc="0" normalizeH="0" baseline="0" noProof="0" dirty="0" err="1">
                <a:ln>
                  <a:noFill/>
                </a:ln>
                <a:solidFill>
                  <a:srgbClr val="4E5765"/>
                </a:solidFill>
                <a:effectLst/>
                <a:uLnTx/>
                <a:uFillTx/>
                <a:latin typeface="Roboto"/>
                <a:ea typeface="Roboto"/>
                <a:cs typeface="Roboto"/>
                <a:sym typeface="Roboto"/>
              </a:rPr>
              <a:t>Latenza</a:t>
            </a:r>
            <a:r>
              <a:rPr kumimoji="0" lang="en-US" sz="1400" b="1" i="0" u="none" strike="noStrike" kern="1200" cap="none" spc="0" normalizeH="0" baseline="0" noProof="0" dirty="0">
                <a:ln>
                  <a:noFill/>
                </a:ln>
                <a:solidFill>
                  <a:srgbClr val="4E5765"/>
                </a:solidFill>
                <a:effectLst/>
                <a:uLnTx/>
                <a:uFillTx/>
                <a:latin typeface="Roboto"/>
                <a:ea typeface="Roboto"/>
                <a:cs typeface="Roboto"/>
                <a:sym typeface="Roboto"/>
              </a:rPr>
              <a:t> </a:t>
            </a:r>
            <a:r>
              <a:rPr kumimoji="0" lang="en-US" sz="1400" b="1" i="0" u="none" strike="noStrike" kern="1200" cap="none" spc="0" normalizeH="0" baseline="0" noProof="0" dirty="0" err="1">
                <a:ln>
                  <a:noFill/>
                </a:ln>
                <a:solidFill>
                  <a:srgbClr val="4E5765"/>
                </a:solidFill>
                <a:effectLst/>
                <a:uLnTx/>
                <a:uFillTx/>
                <a:latin typeface="Roboto"/>
                <a:ea typeface="Roboto"/>
                <a:cs typeface="Roboto"/>
                <a:sym typeface="Roboto"/>
              </a:rPr>
              <a:t>elevata</a:t>
            </a:r>
            <a:endParaRPr kumimoji="0" sz="1400" b="1" i="0" u="none" strike="noStrike" kern="1200" cap="none" spc="0" normalizeH="0" baseline="0" noProof="0" dirty="0">
              <a:ln>
                <a:noFill/>
              </a:ln>
              <a:solidFill>
                <a:srgbClr val="4E5765"/>
              </a:solidFill>
              <a:effectLst/>
              <a:uLnTx/>
              <a:uFillTx/>
              <a:latin typeface="Roboto"/>
              <a:ea typeface="Roboto"/>
              <a:cs typeface="Roboto"/>
              <a:sym typeface="Roboto"/>
            </a:endParaRPr>
          </a:p>
        </p:txBody>
      </p:sp>
      <p:sp>
        <p:nvSpPr>
          <p:cNvPr id="52" name="Shape 445">
            <a:extLst>
              <a:ext uri="{FF2B5EF4-FFF2-40B4-BE49-F238E27FC236}">
                <a16:creationId xmlns:a16="http://schemas.microsoft.com/office/drawing/2014/main" id="{52C52623-7FEB-D047-A651-E402C943F77C}"/>
              </a:ext>
            </a:extLst>
          </p:cNvPr>
          <p:cNvSpPr/>
          <p:nvPr/>
        </p:nvSpPr>
        <p:spPr>
          <a:xfrm>
            <a:off x="6495119" y="3780130"/>
            <a:ext cx="214397" cy="216632"/>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rgbClr val="FF000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333639"/>
              </a:buClr>
              <a:buSzPts val="1800"/>
              <a:buFont typeface="Calibri"/>
              <a:buNone/>
              <a:tabLst/>
              <a:defRPr/>
            </a:pPr>
            <a:endParaRPr kumimoji="0" sz="1800" b="0" i="0" u="none" strike="noStrike" kern="1200" cap="none" spc="0" normalizeH="0" baseline="0" noProof="0">
              <a:ln>
                <a:noFill/>
              </a:ln>
              <a:solidFill>
                <a:srgbClr val="333639"/>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560369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377"/>
        <p:cNvGrpSpPr/>
        <p:nvPr/>
      </p:nvGrpSpPr>
      <p:grpSpPr>
        <a:xfrm>
          <a:off x="0" y="0"/>
          <a:ext cx="0" cy="0"/>
          <a:chOff x="0" y="0"/>
          <a:chExt cx="0" cy="0"/>
        </a:xfrm>
      </p:grpSpPr>
      <p:sp>
        <p:nvSpPr>
          <p:cNvPr id="378" name="Shape 378"/>
          <p:cNvSpPr txBox="1"/>
          <p:nvPr/>
        </p:nvSpPr>
        <p:spPr>
          <a:xfrm>
            <a:off x="3873157" y="78429"/>
            <a:ext cx="5003213" cy="646400"/>
          </a:xfrm>
          <a:prstGeom prst="rect">
            <a:avLst/>
          </a:prstGeom>
          <a:no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4E5765"/>
              </a:buClr>
              <a:buSzPts val="2700"/>
              <a:buFontTx/>
              <a:buNone/>
              <a:tabLst/>
              <a:defRPr/>
            </a:pPr>
            <a:r>
              <a:rPr kumimoji="0" lang="it-IT" sz="3600" b="1" i="0" u="none" strike="noStrike" kern="1200" cap="none" spc="0" normalizeH="0" baseline="0" noProof="0" dirty="0">
                <a:ln>
                  <a:noFill/>
                </a:ln>
                <a:solidFill>
                  <a:srgbClr val="4E5765"/>
                </a:solidFill>
                <a:effectLst/>
                <a:uLnTx/>
                <a:uFillTx/>
                <a:latin typeface="Roboto"/>
                <a:ea typeface="Roboto"/>
                <a:cs typeface="Roboto"/>
                <a:sym typeface="Roboto"/>
              </a:rPr>
              <a:t>Dal </a:t>
            </a:r>
            <a:r>
              <a:rPr kumimoji="0" lang="it" sz="3600" b="1" i="0" u="none" strike="noStrike" kern="1200" cap="none" spc="0" normalizeH="0" baseline="0" noProof="0" dirty="0">
                <a:ln>
                  <a:noFill/>
                </a:ln>
                <a:solidFill>
                  <a:srgbClr val="4E5765"/>
                </a:solidFill>
                <a:effectLst/>
                <a:uLnTx/>
                <a:uFillTx/>
                <a:latin typeface="Roboto"/>
                <a:ea typeface="Roboto"/>
                <a:cs typeface="Roboto"/>
                <a:sym typeface="Roboto"/>
              </a:rPr>
              <a:t>Class Diagram…</a:t>
            </a:r>
            <a:endParaRPr kumimoji="0" sz="1467" b="0" i="0" u="none" strike="noStrike" kern="1200" cap="none" spc="0" normalizeH="0" baseline="0" noProof="0" dirty="0">
              <a:ln>
                <a:noFill/>
              </a:ln>
              <a:solidFill>
                <a:srgbClr val="333639"/>
              </a:solidFill>
              <a:effectLst/>
              <a:uLnTx/>
              <a:uFillTx/>
              <a:latin typeface="Calibri" panose="020F0502020204030204"/>
              <a:ea typeface="+mn-ea"/>
              <a:cs typeface="+mn-cs"/>
            </a:endParaRPr>
          </a:p>
        </p:txBody>
      </p:sp>
      <p:pic>
        <p:nvPicPr>
          <p:cNvPr id="387" name="Shape 387"/>
          <p:cNvPicPr preferRelativeResize="0">
            <a:picLocks noGrp="1"/>
          </p:cNvPicPr>
          <p:nvPr>
            <p:ph type="pic" idx="2"/>
          </p:nvPr>
        </p:nvPicPr>
        <p:blipFill rotWithShape="1">
          <a:blip r:embed="rId3">
            <a:alphaModFix/>
          </a:blip>
          <a:srcRect/>
          <a:stretch/>
        </p:blipFill>
        <p:spPr>
          <a:xfrm>
            <a:off x="925550" y="724829"/>
            <a:ext cx="9054791" cy="6055112"/>
          </a:xfrm>
          <a:prstGeom prst="rect">
            <a:avLst/>
          </a:prstGeom>
          <a:solidFill>
            <a:srgbClr val="4E5765"/>
          </a:solidFill>
          <a:ln>
            <a:noFill/>
          </a:ln>
        </p:spPr>
      </p:pic>
      <p:sp>
        <p:nvSpPr>
          <p:cNvPr id="13" name="Slide Number Placeholder 11">
            <a:extLst>
              <a:ext uri="{FF2B5EF4-FFF2-40B4-BE49-F238E27FC236}">
                <a16:creationId xmlns:a16="http://schemas.microsoft.com/office/drawing/2014/main" id="{5AF71BD0-F8E7-4C45-8EB4-3CFA47449881}"/>
              </a:ext>
            </a:extLst>
          </p:cNvPr>
          <p:cNvSpPr>
            <a:spLocks noGrp="1"/>
          </p:cNvSpPr>
          <p:nvPr>
            <p:ph type="sldNum" sz="quarter" idx="12"/>
          </p:nvPr>
        </p:nvSpPr>
        <p:spPr>
          <a:xfrm>
            <a:off x="852652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067" b="0" i="0" u="none" strike="noStrike" kern="1200" cap="none" spc="0" normalizeH="0" baseline="0" noProof="0" smtClean="0">
                <a:ln>
                  <a:noFill/>
                </a:ln>
                <a:solidFill>
                  <a:srgbClr val="4E5765"/>
                </a:solidFill>
                <a:effectLst/>
                <a:uLnTx/>
                <a:uFillTx/>
                <a:latin typeface="Roboto Condensed Light"/>
                <a:sym typeface="Roboto Condensed Light"/>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67" b="0" i="0" u="none" strike="noStrike" kern="1200" cap="none" spc="0" normalizeH="0" baseline="0" noProof="0" dirty="0">
              <a:ln>
                <a:noFill/>
              </a:ln>
              <a:solidFill>
                <a:srgbClr val="4E5765"/>
              </a:solidFill>
              <a:effectLst/>
              <a:uLnTx/>
              <a:uFillTx/>
              <a:latin typeface="Roboto Condensed Light"/>
              <a:sym typeface="Roboto Condensed Light"/>
            </a:endParaRPr>
          </a:p>
        </p:txBody>
      </p:sp>
      <p:sp>
        <p:nvSpPr>
          <p:cNvPr id="2" name="Segnaposto piè di pagina 1">
            <a:extLst>
              <a:ext uri="{FF2B5EF4-FFF2-40B4-BE49-F238E27FC236}">
                <a16:creationId xmlns:a16="http://schemas.microsoft.com/office/drawing/2014/main" id="{5178AC40-4F53-4D82-8EBC-4B7511792B3B}"/>
              </a:ext>
            </a:extLst>
          </p:cNvPr>
          <p:cNvSpPr>
            <a:spLocks noGrp="1"/>
          </p:cNvSpPr>
          <p:nvPr>
            <p:ph type="ftr" idx="11"/>
          </p:nvPr>
        </p:nvSpPr>
        <p:spPr/>
        <p:txBody>
          <a:bodyPr/>
          <a:lstStyle/>
          <a:p>
            <a:endParaRPr lang="it-IT" dirty="0"/>
          </a:p>
        </p:txBody>
      </p:sp>
    </p:spTree>
    <p:extLst>
      <p:ext uri="{BB962C8B-B14F-4D97-AF65-F5344CB8AC3E}">
        <p14:creationId xmlns:p14="http://schemas.microsoft.com/office/powerpoint/2010/main" val="2590855958"/>
      </p:ext>
    </p:extLst>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377"/>
        <p:cNvGrpSpPr/>
        <p:nvPr/>
      </p:nvGrpSpPr>
      <p:grpSpPr>
        <a:xfrm>
          <a:off x="0" y="0"/>
          <a:ext cx="0" cy="0"/>
          <a:chOff x="0" y="0"/>
          <a:chExt cx="0" cy="0"/>
        </a:xfrm>
      </p:grpSpPr>
      <p:sp>
        <p:nvSpPr>
          <p:cNvPr id="378" name="Shape 378"/>
          <p:cNvSpPr txBox="1"/>
          <p:nvPr/>
        </p:nvSpPr>
        <p:spPr>
          <a:xfrm>
            <a:off x="3415957" y="134185"/>
            <a:ext cx="5627682" cy="646400"/>
          </a:xfrm>
          <a:prstGeom prst="rect">
            <a:avLst/>
          </a:prstGeom>
          <a:no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4E5765"/>
              </a:buClr>
              <a:buSzPts val="2700"/>
              <a:buFontTx/>
              <a:buNone/>
              <a:tabLst/>
              <a:defRPr/>
            </a:pPr>
            <a:r>
              <a:rPr kumimoji="0" lang="it-IT" sz="3600" b="1" i="0" u="none" strike="noStrike" kern="1200" cap="none" spc="0" normalizeH="0" baseline="0" noProof="0" dirty="0">
                <a:ln>
                  <a:noFill/>
                </a:ln>
                <a:solidFill>
                  <a:srgbClr val="4E5765"/>
                </a:solidFill>
                <a:effectLst/>
                <a:uLnTx/>
                <a:uFillTx/>
                <a:latin typeface="Roboto"/>
                <a:ea typeface="+mn-ea"/>
                <a:cs typeface="+mn-cs"/>
                <a:sym typeface="Roboto"/>
              </a:rPr>
              <a:t>…al Modello Relazionale</a:t>
            </a:r>
            <a:endParaRPr kumimoji="0" sz="1467" b="0" i="0" u="none" strike="noStrike" kern="1200" cap="none" spc="0" normalizeH="0" baseline="0" noProof="0" dirty="0">
              <a:ln>
                <a:noFill/>
              </a:ln>
              <a:solidFill>
                <a:srgbClr val="333639"/>
              </a:solidFill>
              <a:effectLst/>
              <a:uLnTx/>
              <a:uFillTx/>
              <a:latin typeface="Calibri" panose="020F0502020204030204"/>
              <a:ea typeface="+mn-ea"/>
              <a:cs typeface="+mn-cs"/>
            </a:endParaRPr>
          </a:p>
        </p:txBody>
      </p:sp>
      <p:pic>
        <p:nvPicPr>
          <p:cNvPr id="387" name="Shape 387"/>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1349294" y="984603"/>
            <a:ext cx="9054791" cy="5089521"/>
          </a:xfrm>
          <a:prstGeom prst="rect">
            <a:avLst/>
          </a:prstGeom>
          <a:solidFill>
            <a:srgbClr val="4E5765"/>
          </a:solidFill>
          <a:ln>
            <a:noFill/>
          </a:ln>
        </p:spPr>
      </p:pic>
      <p:sp>
        <p:nvSpPr>
          <p:cNvPr id="4" name="Footer Placeholder 10">
            <a:extLst>
              <a:ext uri="{FF2B5EF4-FFF2-40B4-BE49-F238E27FC236}">
                <a16:creationId xmlns:a16="http://schemas.microsoft.com/office/drawing/2014/main" id="{EA926C8A-45E7-3C45-87B4-31013D8FE2A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r>
              <a:rPr kumimoji="0" lang="en-US" sz="1067" b="0" i="0" u="none" strike="noStrike" kern="1200" cap="none" spc="0" normalizeH="0" baseline="0" noProof="0">
                <a:ln>
                  <a:noFill/>
                </a:ln>
                <a:solidFill>
                  <a:srgbClr val="4E5765"/>
                </a:solidFill>
                <a:effectLst/>
                <a:uLnTx/>
                <a:uFillTx/>
                <a:latin typeface="Roboto Condensed Light"/>
                <a:sym typeface="Roboto Condensed Light"/>
              </a:rPr>
              <a:t>EvoCinema</a:t>
            </a:r>
            <a:endParaRPr kumimoji="0" lang="en-US" sz="1067" b="0" i="0" u="none" strike="noStrike" kern="1200" cap="none" spc="0" normalizeH="0" baseline="0" noProof="0" dirty="0">
              <a:ln>
                <a:noFill/>
              </a:ln>
              <a:solidFill>
                <a:srgbClr val="4E5765"/>
              </a:solidFill>
              <a:effectLst/>
              <a:uLnTx/>
              <a:uFillTx/>
              <a:latin typeface="Roboto Condensed Light"/>
              <a:sym typeface="Roboto Condensed Light"/>
            </a:endParaRPr>
          </a:p>
        </p:txBody>
      </p:sp>
      <p:sp>
        <p:nvSpPr>
          <p:cNvPr id="5" name="Slide Number Placeholder 11">
            <a:extLst>
              <a:ext uri="{FF2B5EF4-FFF2-40B4-BE49-F238E27FC236}">
                <a16:creationId xmlns:a16="http://schemas.microsoft.com/office/drawing/2014/main" id="{2CF2470B-5B50-C542-A145-A16D3306C508}"/>
              </a:ext>
            </a:extLst>
          </p:cNvPr>
          <p:cNvSpPr>
            <a:spLocks noGrp="1"/>
          </p:cNvSpPr>
          <p:nvPr>
            <p:ph type="sldNum" sz="quarter" idx="12"/>
          </p:nvPr>
        </p:nvSpPr>
        <p:spPr>
          <a:xfrm>
            <a:off x="852652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067" b="0" i="0" u="none" strike="noStrike" kern="1200" cap="none" spc="0" normalizeH="0" baseline="0" noProof="0" smtClean="0">
                <a:ln>
                  <a:noFill/>
                </a:ln>
                <a:solidFill>
                  <a:srgbClr val="4E5765"/>
                </a:solidFill>
                <a:effectLst/>
                <a:uLnTx/>
                <a:uFillTx/>
                <a:latin typeface="Roboto Condensed Light"/>
                <a:sym typeface="Roboto Condensed Light"/>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67" b="0" i="0" u="none" strike="noStrike" kern="1200" cap="none" spc="0" normalizeH="0" baseline="0" noProof="0" dirty="0">
              <a:ln>
                <a:noFill/>
              </a:ln>
              <a:solidFill>
                <a:srgbClr val="4E5765"/>
              </a:solidFill>
              <a:effectLst/>
              <a:uLnTx/>
              <a:uFillTx/>
              <a:latin typeface="Roboto Condensed Light"/>
              <a:sym typeface="Roboto Condensed Light"/>
            </a:endParaRPr>
          </a:p>
        </p:txBody>
      </p:sp>
    </p:spTree>
    <p:extLst>
      <p:ext uri="{BB962C8B-B14F-4D97-AF65-F5344CB8AC3E}">
        <p14:creationId xmlns:p14="http://schemas.microsoft.com/office/powerpoint/2010/main" val="2706106130"/>
      </p:ext>
    </p:extLst>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886301" y="616405"/>
            <a:ext cx="966998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La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ristrutturazione</a:t>
            </a:r>
            <a:endPar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endParaRPr>
          </a:p>
        </p:txBody>
      </p:sp>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rPr>
              <a:t>EvoCinema</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100" b="0" i="0" u="none" strike="noStrike" kern="1200" cap="none" spc="0" normalizeH="0" baseline="0" noProof="0" smtClean="0">
                <a:ln>
                  <a:noFill/>
                </a:ln>
                <a:solidFill>
                  <a:srgbClr val="AAB2BD">
                    <a:lumMod val="50000"/>
                  </a:srgbClr>
                </a:solidFill>
                <a:effectLst/>
                <a:uLnTx/>
                <a:uFillTx/>
                <a:latin typeface="Roboto Condensed Light"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pic>
        <p:nvPicPr>
          <p:cNvPr id="26" name="Immagine 25">
            <a:extLst>
              <a:ext uri="{FF2B5EF4-FFF2-40B4-BE49-F238E27FC236}">
                <a16:creationId xmlns:a16="http://schemas.microsoft.com/office/drawing/2014/main" id="{B56D5C88-AF25-ED47-8E44-7B57D4655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301" y="1201180"/>
            <a:ext cx="2311400" cy="4483100"/>
          </a:xfrm>
          <a:prstGeom prst="rect">
            <a:avLst/>
          </a:prstGeom>
        </p:spPr>
      </p:pic>
      <p:pic>
        <p:nvPicPr>
          <p:cNvPr id="28" name="Immagine 27">
            <a:extLst>
              <a:ext uri="{FF2B5EF4-FFF2-40B4-BE49-F238E27FC236}">
                <a16:creationId xmlns:a16="http://schemas.microsoft.com/office/drawing/2014/main" id="{48C11FD3-715E-8545-8C4A-A4F066981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6420" y="477534"/>
            <a:ext cx="2273300" cy="5206746"/>
          </a:xfrm>
          <a:prstGeom prst="rect">
            <a:avLst/>
          </a:prstGeom>
        </p:spPr>
      </p:pic>
      <p:pic>
        <p:nvPicPr>
          <p:cNvPr id="30" name="Immagine 29">
            <a:extLst>
              <a:ext uri="{FF2B5EF4-FFF2-40B4-BE49-F238E27FC236}">
                <a16:creationId xmlns:a16="http://schemas.microsoft.com/office/drawing/2014/main" id="{ED139852-D0DD-E246-BFF5-6BEBD091ED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7193" y="2318780"/>
            <a:ext cx="2717800" cy="3365500"/>
          </a:xfrm>
          <a:prstGeom prst="rect">
            <a:avLst/>
          </a:prstGeom>
        </p:spPr>
      </p:pic>
    </p:spTree>
    <p:extLst>
      <p:ext uri="{BB962C8B-B14F-4D97-AF65-F5344CB8AC3E}">
        <p14:creationId xmlns:p14="http://schemas.microsoft.com/office/powerpoint/2010/main" val="72177357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80"/>
        <p:cNvGrpSpPr/>
        <p:nvPr/>
      </p:nvGrpSpPr>
      <p:grpSpPr>
        <a:xfrm>
          <a:off x="0" y="0"/>
          <a:ext cx="0" cy="0"/>
          <a:chOff x="0" y="0"/>
          <a:chExt cx="0" cy="0"/>
        </a:xfrm>
      </p:grpSpPr>
      <p:sp>
        <p:nvSpPr>
          <p:cNvPr id="381" name="Shape 381"/>
          <p:cNvSpPr txBox="1">
            <a:spLocks noGrp="1"/>
          </p:cNvSpPr>
          <p:nvPr>
            <p:ph type="ftr" idx="11"/>
          </p:nvPr>
        </p:nvSpPr>
        <p:spPr>
          <a:xfrm>
            <a:off x="4038600" y="6356351"/>
            <a:ext cx="4114800" cy="365200"/>
          </a:xfrm>
          <a:prstGeom prst="rect">
            <a:avLst/>
          </a:prstGeom>
          <a:noFill/>
          <a:ln>
            <a:noFill/>
          </a:ln>
        </p:spPr>
        <p:txBody>
          <a:bodyPr spcFirstLastPara="1" wrap="square" lIns="91433" tIns="45700" rIns="91433" bIns="45700" anchor="ctr" anchorCtr="0">
            <a:noAutofit/>
          </a:bodyPr>
          <a:lstStyle/>
          <a:p>
            <a:pPr defTabSz="1219170">
              <a:buClr>
                <a:srgbClr val="000000"/>
              </a:buClr>
              <a:buSzPts val="800"/>
            </a:pPr>
            <a:r>
              <a:rPr lang="it" kern="0"/>
              <a:t>EvoCinema</a:t>
            </a:r>
            <a:endParaRPr kern="0"/>
          </a:p>
        </p:txBody>
      </p:sp>
      <p:sp>
        <p:nvSpPr>
          <p:cNvPr id="382" name="Shape 382"/>
          <p:cNvSpPr/>
          <p:nvPr/>
        </p:nvSpPr>
        <p:spPr>
          <a:xfrm>
            <a:off x="1" y="0"/>
            <a:ext cx="12192000" cy="2799200"/>
          </a:xfrm>
          <a:prstGeom prst="rect">
            <a:avLst/>
          </a:prstGeom>
          <a:solidFill>
            <a:srgbClr val="4E5765"/>
          </a:solidFill>
          <a:ln w="25400" cap="flat" cmpd="sng">
            <a:solidFill>
              <a:srgbClr val="4E5765"/>
            </a:solidFill>
            <a:prstDash val="solid"/>
            <a:round/>
            <a:headEnd type="none" w="med" len="med"/>
            <a:tailEnd type="none" w="med" len="med"/>
          </a:ln>
        </p:spPr>
        <p:txBody>
          <a:bodyPr spcFirstLastPara="1" wrap="square" lIns="91433" tIns="45700" rIns="91433" bIns="45700" anchor="ctr" anchorCtr="0">
            <a:noAutofit/>
          </a:bodyPr>
          <a:lstStyle/>
          <a:p>
            <a:pPr algn="ctr" defTabSz="1219170">
              <a:buClr>
                <a:srgbClr val="000000"/>
              </a:buClr>
            </a:pPr>
            <a:endParaRPr sz="1467" kern="0">
              <a:solidFill>
                <a:srgbClr val="F4F5FC"/>
              </a:solidFill>
              <a:latin typeface="Arial"/>
              <a:ea typeface="Arial"/>
              <a:cs typeface="Arial"/>
              <a:sym typeface="Arial"/>
            </a:endParaRPr>
          </a:p>
        </p:txBody>
      </p:sp>
      <p:sp>
        <p:nvSpPr>
          <p:cNvPr id="383" name="Shape 383"/>
          <p:cNvSpPr txBox="1"/>
          <p:nvPr/>
        </p:nvSpPr>
        <p:spPr>
          <a:xfrm>
            <a:off x="5452185" y="2984863"/>
            <a:ext cx="1287600" cy="261600"/>
          </a:xfrm>
          <a:prstGeom prst="rect">
            <a:avLst/>
          </a:prstGeom>
          <a:solidFill>
            <a:srgbClr val="CC0000"/>
          </a:solidFill>
          <a:ln>
            <a:noFill/>
          </a:ln>
        </p:spPr>
        <p:txBody>
          <a:bodyPr spcFirstLastPara="1" wrap="square" lIns="91433" tIns="45700" rIns="91433" bIns="45700" anchor="t" anchorCtr="0">
            <a:noAutofit/>
          </a:bodyPr>
          <a:lstStyle/>
          <a:p>
            <a:pPr algn="ctr" defTabSz="1219170">
              <a:buClr>
                <a:srgbClr val="000000"/>
              </a:buClr>
            </a:pPr>
            <a:r>
              <a:rPr lang="it" sz="1200" b="1" kern="0">
                <a:solidFill>
                  <a:srgbClr val="F4F5FC"/>
                </a:solidFill>
                <a:latin typeface="Roboto"/>
                <a:ea typeface="Roboto"/>
                <a:cs typeface="Roboto"/>
                <a:sym typeface="Roboto"/>
              </a:rPr>
              <a:t>Presentazione</a:t>
            </a:r>
            <a:endParaRPr sz="1200" b="1" kern="0">
              <a:solidFill>
                <a:srgbClr val="F4F5FC"/>
              </a:solidFill>
              <a:latin typeface="Roboto"/>
              <a:ea typeface="Roboto"/>
              <a:cs typeface="Roboto"/>
              <a:sym typeface="Roboto"/>
            </a:endParaRPr>
          </a:p>
        </p:txBody>
      </p:sp>
      <p:pic>
        <p:nvPicPr>
          <p:cNvPr id="384" name="Shape 384"/>
          <p:cNvPicPr preferRelativeResize="0"/>
          <p:nvPr/>
        </p:nvPicPr>
        <p:blipFill rotWithShape="1">
          <a:blip r:embed="rId3">
            <a:alphaModFix/>
          </a:blip>
          <a:srcRect/>
          <a:stretch/>
        </p:blipFill>
        <p:spPr>
          <a:xfrm>
            <a:off x="3674692" y="2"/>
            <a:ext cx="4842587" cy="3026617"/>
          </a:xfrm>
          <a:prstGeom prst="rect">
            <a:avLst/>
          </a:prstGeom>
          <a:noFill/>
          <a:ln>
            <a:noFill/>
          </a:ln>
        </p:spPr>
      </p:pic>
      <p:sp>
        <p:nvSpPr>
          <p:cNvPr id="385" name="Shape 385"/>
          <p:cNvSpPr txBox="1"/>
          <p:nvPr/>
        </p:nvSpPr>
        <p:spPr>
          <a:xfrm>
            <a:off x="4262004" y="3392799"/>
            <a:ext cx="3668000" cy="584800"/>
          </a:xfrm>
          <a:prstGeom prst="rect">
            <a:avLst/>
          </a:prstGeom>
          <a:noFill/>
          <a:ln>
            <a:noFill/>
          </a:ln>
        </p:spPr>
        <p:txBody>
          <a:bodyPr spcFirstLastPara="1" wrap="square" lIns="91433" tIns="45700" rIns="91433" bIns="45700" anchor="t" anchorCtr="0">
            <a:noAutofit/>
          </a:bodyPr>
          <a:lstStyle/>
          <a:p>
            <a:pPr algn="ctr" defTabSz="1219170">
              <a:buClr>
                <a:srgbClr val="000000"/>
              </a:buClr>
            </a:pPr>
            <a:r>
              <a:rPr lang="it" sz="3200" b="1" kern="0">
                <a:solidFill>
                  <a:srgbClr val="4E5765"/>
                </a:solidFill>
                <a:latin typeface="Roboto"/>
                <a:ea typeface="Roboto"/>
                <a:cs typeface="Roboto"/>
                <a:sym typeface="Roboto"/>
              </a:rPr>
              <a:t>Pattern</a:t>
            </a:r>
            <a:endParaRPr sz="1467" kern="0">
              <a:solidFill>
                <a:srgbClr val="333639"/>
              </a:solidFill>
              <a:latin typeface="Calibri"/>
              <a:ea typeface="Calibri"/>
              <a:cs typeface="Calibri"/>
              <a:sym typeface="Calibri"/>
            </a:endParaRPr>
          </a:p>
          <a:p>
            <a:pPr algn="ctr" defTabSz="1219170">
              <a:buClr>
                <a:srgbClr val="000000"/>
              </a:buClr>
            </a:pPr>
            <a:endParaRPr sz="3200" b="1" kern="0">
              <a:solidFill>
                <a:srgbClr val="4E5765"/>
              </a:solidFill>
              <a:latin typeface="Roboto"/>
              <a:ea typeface="Roboto"/>
              <a:cs typeface="Roboto"/>
              <a:sym typeface="Roboto"/>
            </a:endParaRPr>
          </a:p>
        </p:txBody>
      </p:sp>
      <p:sp>
        <p:nvSpPr>
          <p:cNvPr id="386" name="Shape 386"/>
          <p:cNvSpPr/>
          <p:nvPr/>
        </p:nvSpPr>
        <p:spPr>
          <a:xfrm>
            <a:off x="4496235" y="4123833"/>
            <a:ext cx="3199600" cy="752400"/>
          </a:xfrm>
          <a:prstGeom prst="rect">
            <a:avLst/>
          </a:prstGeom>
          <a:noFill/>
          <a:ln>
            <a:noFill/>
          </a:ln>
        </p:spPr>
        <p:txBody>
          <a:bodyPr spcFirstLastPara="1" wrap="square" lIns="91433" tIns="45700" rIns="91433" bIns="45700" anchor="t" anchorCtr="0">
            <a:noAutofit/>
          </a:bodyPr>
          <a:lstStyle/>
          <a:p>
            <a:pPr algn="ctr" defTabSz="1219170">
              <a:lnSpc>
                <a:spcPct val="130000"/>
              </a:lnSpc>
              <a:buClr>
                <a:srgbClr val="000000"/>
              </a:buClr>
            </a:pPr>
            <a:r>
              <a:rPr lang="it" sz="1067" b="1" kern="0">
                <a:solidFill>
                  <a:srgbClr val="4E5765"/>
                </a:solidFill>
                <a:latin typeface="Roboto"/>
                <a:ea typeface="Roboto"/>
                <a:cs typeface="Roboto"/>
                <a:sym typeface="Roboto"/>
              </a:rPr>
              <a:t>Presentation By:</a:t>
            </a:r>
            <a:endParaRPr sz="1467" kern="0">
              <a:solidFill>
                <a:srgbClr val="333639"/>
              </a:solidFill>
              <a:latin typeface="Calibri"/>
              <a:ea typeface="Calibri"/>
              <a:cs typeface="Calibri"/>
              <a:sym typeface="Calibri"/>
            </a:endParaRPr>
          </a:p>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Michele Delli Paoli.</a:t>
            </a:r>
            <a:endParaRPr sz="1467" kern="0">
              <a:solidFill>
                <a:srgbClr val="000000"/>
              </a:solidFill>
              <a:latin typeface="Arial"/>
              <a:ea typeface="Arial"/>
              <a:cs typeface="Arial"/>
              <a:sym typeface="Arial"/>
            </a:endParaRPr>
          </a:p>
        </p:txBody>
      </p:sp>
      <p:sp>
        <p:nvSpPr>
          <p:cNvPr id="387" name="Shape 387"/>
          <p:cNvSpPr/>
          <p:nvPr/>
        </p:nvSpPr>
        <p:spPr>
          <a:xfrm>
            <a:off x="1524000" y="4957897"/>
            <a:ext cx="9144000" cy="752400"/>
          </a:xfrm>
          <a:prstGeom prst="rect">
            <a:avLst/>
          </a:prstGeom>
          <a:noFill/>
          <a:ln>
            <a:noFill/>
          </a:ln>
        </p:spPr>
        <p:txBody>
          <a:bodyPr spcFirstLastPara="1" wrap="square" lIns="91433" tIns="45700" rIns="91433" bIns="45700" anchor="t" anchorCtr="0">
            <a:noAutofit/>
          </a:bodyPr>
          <a:lstStyle/>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Di seguito presento i pattern utilizzati all’interno del sistema</a:t>
            </a:r>
            <a:endParaRPr sz="1467" kern="0">
              <a:solidFill>
                <a:srgbClr val="4E5765"/>
              </a:solidFill>
              <a:latin typeface="Arial"/>
              <a:ea typeface="Arial"/>
              <a:cs typeface="Arial"/>
              <a:sym typeface="Arial"/>
            </a:endParaRPr>
          </a:p>
        </p:txBody>
      </p:sp>
      <p:sp>
        <p:nvSpPr>
          <p:cNvPr id="2" name="Segnaposto numero diapositiva 1">
            <a:extLst>
              <a:ext uri="{FF2B5EF4-FFF2-40B4-BE49-F238E27FC236}">
                <a16:creationId xmlns:a16="http://schemas.microsoft.com/office/drawing/2014/main" id="{D88AB170-59CC-47E6-B9B2-ADE64ED80E95}"/>
              </a:ext>
            </a:extLst>
          </p:cNvPr>
          <p:cNvSpPr>
            <a:spLocks noGrp="1"/>
          </p:cNvSpPr>
          <p:nvPr>
            <p:ph type="sldNum" idx="12"/>
          </p:nvPr>
        </p:nvSpPr>
        <p:spPr/>
        <p:txBody>
          <a:bodyPr/>
          <a:lstStyle/>
          <a:p>
            <a:fld id="{00000000-1234-1234-1234-123412341234}" type="slidenum">
              <a:rPr lang="it-IT" smtClean="0"/>
              <a:pPr/>
              <a:t>17</a:t>
            </a:fld>
            <a:endParaRPr lang="it-IT"/>
          </a:p>
        </p:txBody>
      </p:sp>
    </p:spTree>
    <p:extLst>
      <p:ext uri="{BB962C8B-B14F-4D97-AF65-F5344CB8AC3E}">
        <p14:creationId xmlns:p14="http://schemas.microsoft.com/office/powerpoint/2010/main" val="78594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92"/>
        <p:cNvGrpSpPr/>
        <p:nvPr/>
      </p:nvGrpSpPr>
      <p:grpSpPr>
        <a:xfrm>
          <a:off x="0" y="0"/>
          <a:ext cx="0" cy="0"/>
          <a:chOff x="0" y="0"/>
          <a:chExt cx="0" cy="0"/>
        </a:xfrm>
      </p:grpSpPr>
      <p:sp>
        <p:nvSpPr>
          <p:cNvPr id="393" name="Shape 393"/>
          <p:cNvSpPr txBox="1"/>
          <p:nvPr/>
        </p:nvSpPr>
        <p:spPr>
          <a:xfrm>
            <a:off x="1028700" y="701733"/>
            <a:ext cx="1788000" cy="308000"/>
          </a:xfrm>
          <a:prstGeom prst="rect">
            <a:avLst/>
          </a:prstGeom>
          <a:solidFill>
            <a:schemeClr val="accent4"/>
          </a:solidFill>
          <a:ln>
            <a:noFill/>
          </a:ln>
        </p:spPr>
        <p:txBody>
          <a:bodyPr spcFirstLastPara="1" wrap="square" lIns="91433" tIns="45700" rIns="91433" bIns="45700" anchor="t" anchorCtr="0">
            <a:noAutofit/>
          </a:bodyPr>
          <a:lstStyle/>
          <a:p>
            <a:pPr defTabSz="1219170">
              <a:buClr>
                <a:srgbClr val="000000"/>
              </a:buClr>
            </a:pPr>
            <a:r>
              <a:rPr lang="it" sz="1467" b="1" kern="0">
                <a:solidFill>
                  <a:srgbClr val="F4F5FC"/>
                </a:solidFill>
                <a:latin typeface="Roboto"/>
                <a:ea typeface="Roboto"/>
                <a:cs typeface="Roboto"/>
                <a:sym typeface="Roboto"/>
              </a:rPr>
              <a:t>ARCHITETTURA</a:t>
            </a:r>
            <a:endParaRPr sz="1467" b="1" kern="0">
              <a:solidFill>
                <a:srgbClr val="F4F5FC"/>
              </a:solidFill>
              <a:latin typeface="Roboto"/>
              <a:ea typeface="Roboto"/>
              <a:cs typeface="Roboto"/>
              <a:sym typeface="Roboto"/>
            </a:endParaRPr>
          </a:p>
        </p:txBody>
      </p:sp>
      <p:sp>
        <p:nvSpPr>
          <p:cNvPr id="394" name="Shape 394"/>
          <p:cNvSpPr txBox="1"/>
          <p:nvPr/>
        </p:nvSpPr>
        <p:spPr>
          <a:xfrm>
            <a:off x="951669" y="1167700"/>
            <a:ext cx="3579600" cy="5848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Pattern utilizzati</a:t>
            </a:r>
            <a:endParaRPr sz="3200" b="1" kern="0">
              <a:solidFill>
                <a:srgbClr val="4E5765"/>
              </a:solidFill>
              <a:latin typeface="Roboto"/>
              <a:ea typeface="Roboto"/>
              <a:cs typeface="Roboto"/>
              <a:sym typeface="Roboto"/>
            </a:endParaRPr>
          </a:p>
        </p:txBody>
      </p:sp>
      <p:sp>
        <p:nvSpPr>
          <p:cNvPr id="395" name="Shape 395"/>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396" name="Shape 396"/>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fld id="{00000000-1234-1234-1234-123412341234}" type="slidenum">
              <a:rPr lang="it" kern="0"/>
              <a:pPr defTabSz="1219170">
                <a:buClr>
                  <a:srgbClr val="000000"/>
                </a:buClr>
              </a:pPr>
              <a:t>18</a:t>
            </a:fld>
            <a:endParaRPr kern="0"/>
          </a:p>
        </p:txBody>
      </p:sp>
      <p:sp>
        <p:nvSpPr>
          <p:cNvPr id="397" name="Shape 397"/>
          <p:cNvSpPr/>
          <p:nvPr/>
        </p:nvSpPr>
        <p:spPr>
          <a:xfrm>
            <a:off x="951655" y="2433895"/>
            <a:ext cx="10211644" cy="2332947"/>
          </a:xfrm>
          <a:prstGeom prst="rect">
            <a:avLst/>
          </a:prstGeom>
          <a:noFill/>
          <a:ln>
            <a:noFill/>
          </a:ln>
        </p:spPr>
        <p:txBody>
          <a:bodyPr spcFirstLastPara="1" wrap="square" lIns="91433" tIns="45700" rIns="91433" bIns="45700" anchor="t" anchorCtr="0">
            <a:noAutofit/>
          </a:bodyPr>
          <a:lstStyle/>
          <a:p>
            <a:pPr marL="457189" indent="-448722" defTabSz="1219170">
              <a:lnSpc>
                <a:spcPct val="130000"/>
              </a:lnSpc>
              <a:buClr>
                <a:srgbClr val="FF0000"/>
              </a:buClr>
              <a:buSzPts val="2100"/>
              <a:buFont typeface="Arial"/>
              <a:buChar char="•"/>
            </a:pPr>
            <a:r>
              <a:rPr lang="it" sz="2800" kern="0" dirty="0">
                <a:solidFill>
                  <a:srgbClr val="FF0000"/>
                </a:solidFill>
                <a:latin typeface="Roboto Condensed Light"/>
                <a:ea typeface="Roboto Condensed Light"/>
                <a:cs typeface="Roboto Condensed Light"/>
                <a:sym typeface="Roboto Condensed Light"/>
              </a:rPr>
              <a:t>Model-View-Controller</a:t>
            </a:r>
            <a:r>
              <a:rPr lang="it" sz="2800" kern="0" dirty="0">
                <a:solidFill>
                  <a:srgbClr val="4E5765"/>
                </a:solidFill>
                <a:latin typeface="Roboto Condensed Light"/>
                <a:ea typeface="Roboto Condensed Light"/>
                <a:cs typeface="Roboto Condensed Light"/>
                <a:sym typeface="Roboto Condensed Light"/>
              </a:rPr>
              <a:t>: </a:t>
            </a:r>
            <a:r>
              <a:rPr lang="it" sz="2000" kern="0" dirty="0">
                <a:solidFill>
                  <a:srgbClr val="4E5765"/>
                </a:solidFill>
                <a:latin typeface="Roboto Condensed Light"/>
                <a:ea typeface="Roboto Condensed Light"/>
                <a:cs typeface="Roboto Condensed Light"/>
                <a:sym typeface="Roboto Condensed Light"/>
              </a:rPr>
              <a:t>implementando Servlet e JSP.</a:t>
            </a:r>
            <a:endParaRPr sz="2800" kern="0" dirty="0">
              <a:solidFill>
                <a:srgbClr val="4E5765"/>
              </a:solidFill>
              <a:latin typeface="Roboto Condensed Light"/>
              <a:ea typeface="Roboto Condensed Light"/>
              <a:cs typeface="Roboto Condensed Light"/>
              <a:sym typeface="Roboto Condensed Light"/>
            </a:endParaRPr>
          </a:p>
          <a:p>
            <a:pPr marL="457189" indent="-448722" defTabSz="1219170">
              <a:lnSpc>
                <a:spcPct val="130000"/>
              </a:lnSpc>
              <a:buClr>
                <a:srgbClr val="00B050"/>
              </a:buClr>
              <a:buSzPts val="2100"/>
              <a:buFont typeface="Arial"/>
              <a:buChar char="•"/>
            </a:pPr>
            <a:r>
              <a:rPr lang="it" sz="2800" kern="0" dirty="0">
                <a:solidFill>
                  <a:srgbClr val="00B050"/>
                </a:solidFill>
                <a:latin typeface="Roboto Condensed Light"/>
                <a:ea typeface="Roboto Condensed Light"/>
                <a:cs typeface="Roboto Condensed Light"/>
                <a:sym typeface="Roboto Condensed Light"/>
              </a:rPr>
              <a:t>Singleton</a:t>
            </a:r>
            <a:r>
              <a:rPr lang="it" sz="2800" kern="0" dirty="0">
                <a:solidFill>
                  <a:srgbClr val="4E5765"/>
                </a:solidFill>
                <a:latin typeface="Roboto Condensed Light"/>
                <a:ea typeface="Roboto Condensed Light"/>
                <a:cs typeface="Roboto Condensed Light"/>
                <a:sym typeface="Roboto Condensed Light"/>
              </a:rPr>
              <a:t>: </a:t>
            </a:r>
            <a:r>
              <a:rPr lang="it" sz="2000" kern="0" dirty="0">
                <a:solidFill>
                  <a:srgbClr val="4E5765"/>
                </a:solidFill>
                <a:latin typeface="Roboto Condensed Light"/>
                <a:ea typeface="Roboto Condensed Light"/>
                <a:cs typeface="Roboto Condensed Light"/>
                <a:sym typeface="Roboto Condensed Light"/>
              </a:rPr>
              <a:t>utilizzando un’unica istanza della connessione con il Database</a:t>
            </a:r>
            <a:r>
              <a:rPr lang="it" sz="2800" kern="0" dirty="0">
                <a:solidFill>
                  <a:srgbClr val="4E5765"/>
                </a:solidFill>
                <a:latin typeface="Roboto Condensed Light"/>
                <a:ea typeface="Roboto Condensed Light"/>
                <a:cs typeface="Roboto Condensed Light"/>
                <a:sym typeface="Roboto Condensed Light"/>
              </a:rPr>
              <a:t>.</a:t>
            </a:r>
            <a:endParaRPr sz="1467" kern="0" dirty="0">
              <a:solidFill>
                <a:srgbClr val="000000"/>
              </a:solidFill>
              <a:latin typeface="Arial"/>
              <a:cs typeface="Arial"/>
              <a:sym typeface="Arial"/>
            </a:endParaRPr>
          </a:p>
          <a:p>
            <a:pPr marL="457189" indent="-448722" defTabSz="1219170">
              <a:lnSpc>
                <a:spcPct val="130000"/>
              </a:lnSpc>
              <a:buClr>
                <a:srgbClr val="3546C2"/>
              </a:buClr>
              <a:buSzPts val="2100"/>
              <a:buFont typeface="Arial"/>
              <a:buChar char="•"/>
            </a:pPr>
            <a:r>
              <a:rPr lang="it" sz="2800" kern="0" dirty="0">
                <a:solidFill>
                  <a:srgbClr val="3546C2"/>
                </a:solidFill>
                <a:latin typeface="Roboto Condensed Light"/>
                <a:ea typeface="Roboto Condensed Light"/>
                <a:cs typeface="Roboto Condensed Light"/>
                <a:sym typeface="Roboto Condensed Light"/>
              </a:rPr>
              <a:t>DAO</a:t>
            </a:r>
            <a:r>
              <a:rPr lang="it" sz="2800" kern="0" dirty="0">
                <a:solidFill>
                  <a:srgbClr val="4E5765"/>
                </a:solidFill>
                <a:latin typeface="Roboto Condensed Light"/>
                <a:ea typeface="Roboto Condensed Light"/>
                <a:cs typeface="Roboto Condensed Light"/>
                <a:sym typeface="Roboto Condensed Light"/>
              </a:rPr>
              <a:t>: </a:t>
            </a:r>
            <a:r>
              <a:rPr lang="it" sz="2000" kern="0" dirty="0">
                <a:solidFill>
                  <a:srgbClr val="4E5765"/>
                </a:solidFill>
                <a:latin typeface="Roboto Condensed Light"/>
                <a:ea typeface="Roboto Condensed Light"/>
                <a:cs typeface="Roboto Condensed Light"/>
                <a:sym typeface="Roboto Condensed Light"/>
              </a:rPr>
              <a:t>utilizzato per la gestione dei dati persistenti.</a:t>
            </a:r>
            <a:endParaRPr sz="1467" kern="0" dirty="0">
              <a:solidFill>
                <a:srgbClr val="000000"/>
              </a:solidFill>
              <a:latin typeface="Arial"/>
              <a:cs typeface="Arial"/>
              <a:sym typeface="Arial"/>
            </a:endParaRPr>
          </a:p>
          <a:p>
            <a:pPr marL="457189" indent="-448722" defTabSz="1219170">
              <a:lnSpc>
                <a:spcPct val="130000"/>
              </a:lnSpc>
              <a:buClr>
                <a:srgbClr val="00B0F0"/>
              </a:buClr>
              <a:buSzPts val="2100"/>
              <a:buFont typeface="Arial"/>
              <a:buChar char="•"/>
            </a:pPr>
            <a:r>
              <a:rPr lang="it" sz="2800" kern="0" dirty="0">
                <a:solidFill>
                  <a:srgbClr val="00B0F0"/>
                </a:solidFill>
                <a:latin typeface="Roboto Condensed Light"/>
                <a:ea typeface="Roboto Condensed Light"/>
                <a:cs typeface="Roboto Condensed Light"/>
                <a:sym typeface="Roboto Condensed Light"/>
              </a:rPr>
              <a:t>Strategy</a:t>
            </a:r>
            <a:r>
              <a:rPr lang="it" sz="2000" kern="0" dirty="0">
                <a:solidFill>
                  <a:srgbClr val="4E5765"/>
                </a:solidFill>
                <a:latin typeface="Roboto Condensed Light"/>
                <a:ea typeface="Roboto Condensed Light"/>
                <a:cs typeface="Roboto Condensed Light"/>
                <a:sym typeface="Roboto Condensed Light"/>
              </a:rPr>
              <a:t>: utilizzato per redirigere l’utente nella sezione ad esso dedicata.</a:t>
            </a:r>
            <a:endParaRPr sz="2000" kern="0" dirty="0">
              <a:solidFill>
                <a:srgbClr val="4E5765"/>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4206567686"/>
      </p:ext>
    </p:extLst>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2" name="Shape 402"/>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403" name="Shape 403"/>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buSzTx/>
            </a:pPr>
            <a:fld id="{00000000-1234-1234-1234-123412341234}" type="slidenum">
              <a:rPr lang="it" kern="0"/>
              <a:pPr defTabSz="1219170">
                <a:buClr>
                  <a:srgbClr val="000000"/>
                </a:buClr>
                <a:buSzTx/>
              </a:pPr>
              <a:t>19</a:t>
            </a:fld>
            <a:endParaRPr kern="0"/>
          </a:p>
        </p:txBody>
      </p:sp>
      <p:pic>
        <p:nvPicPr>
          <p:cNvPr id="404" name="Shape 404"/>
          <p:cNvPicPr preferRelativeResize="0"/>
          <p:nvPr/>
        </p:nvPicPr>
        <p:blipFill rotWithShape="1">
          <a:blip r:embed="rId3">
            <a:alphaModFix/>
          </a:blip>
          <a:srcRect/>
          <a:stretch/>
        </p:blipFill>
        <p:spPr>
          <a:xfrm>
            <a:off x="1028701" y="1550988"/>
            <a:ext cx="5293564" cy="2930752"/>
          </a:xfrm>
          <a:prstGeom prst="roundRect">
            <a:avLst>
              <a:gd name="adj" fmla="val 8594"/>
            </a:avLst>
          </a:prstGeom>
          <a:noFill/>
          <a:ln>
            <a:noFill/>
          </a:ln>
          <a:effectLst>
            <a:reflection stA="49000" endPos="28000" dist="5000" dir="5400000" sy="-100000" algn="bl" rotWithShape="0"/>
          </a:effectLst>
        </p:spPr>
      </p:pic>
      <p:sp>
        <p:nvSpPr>
          <p:cNvPr id="405" name="Shape 405"/>
          <p:cNvSpPr txBox="1"/>
          <p:nvPr/>
        </p:nvSpPr>
        <p:spPr>
          <a:xfrm>
            <a:off x="1028700" y="560067"/>
            <a:ext cx="715694" cy="283995"/>
          </a:xfrm>
          <a:prstGeom prst="rect">
            <a:avLst/>
          </a:prstGeom>
          <a:solidFill>
            <a:srgbClr val="FF0000"/>
          </a:solidFill>
          <a:ln>
            <a:noFill/>
          </a:ln>
        </p:spPr>
        <p:txBody>
          <a:bodyPr spcFirstLastPara="1" wrap="square" lIns="91433" tIns="45700" rIns="91433" bIns="45700" anchor="t" anchorCtr="0">
            <a:noAutofit/>
          </a:bodyPr>
          <a:lstStyle/>
          <a:p>
            <a:pPr defTabSz="1219170">
              <a:buClr>
                <a:srgbClr val="000000"/>
              </a:buClr>
            </a:pPr>
            <a:r>
              <a:rPr lang="it" sz="1467" b="1" kern="0">
                <a:solidFill>
                  <a:srgbClr val="F4F5FC"/>
                </a:solidFill>
                <a:latin typeface="Roboto"/>
                <a:ea typeface="Roboto"/>
                <a:cs typeface="Roboto"/>
                <a:sym typeface="Roboto"/>
              </a:rPr>
              <a:t>MVC</a:t>
            </a:r>
            <a:endParaRPr sz="1467" b="1" kern="0">
              <a:solidFill>
                <a:srgbClr val="F4F5FC"/>
              </a:solidFill>
              <a:latin typeface="Roboto"/>
              <a:ea typeface="Roboto"/>
              <a:cs typeface="Roboto"/>
              <a:sym typeface="Roboto"/>
            </a:endParaRPr>
          </a:p>
        </p:txBody>
      </p:sp>
      <p:sp>
        <p:nvSpPr>
          <p:cNvPr id="406" name="Shape 406"/>
          <p:cNvSpPr txBox="1"/>
          <p:nvPr/>
        </p:nvSpPr>
        <p:spPr>
          <a:xfrm>
            <a:off x="7369176" y="1550989"/>
            <a:ext cx="3900545" cy="3970319"/>
          </a:xfrm>
          <a:prstGeom prst="rect">
            <a:avLst/>
          </a:prstGeom>
          <a:noFill/>
          <a:ln>
            <a:noFill/>
          </a:ln>
        </p:spPr>
        <p:txBody>
          <a:bodyPr spcFirstLastPara="1" wrap="square" lIns="91433" tIns="45700" rIns="91433" bIns="45700" anchor="t" anchorCtr="0">
            <a:noAutofit/>
          </a:bodyPr>
          <a:lstStyle/>
          <a:p>
            <a:pPr marL="287859" indent="-287859" defTabSz="1219170">
              <a:buClr>
                <a:srgbClr val="333639"/>
              </a:buClr>
              <a:buSzPts val="1400"/>
              <a:buFont typeface="Arial"/>
              <a:buChar char="•"/>
            </a:pPr>
            <a:r>
              <a:rPr lang="it" sz="1867" b="1" kern="0">
                <a:solidFill>
                  <a:srgbClr val="333639"/>
                </a:solidFill>
                <a:latin typeface="Calibri"/>
                <a:ea typeface="Calibri"/>
                <a:cs typeface="Calibri"/>
                <a:sym typeface="Calibri"/>
              </a:rPr>
              <a:t>Model</a:t>
            </a:r>
            <a:r>
              <a:rPr lang="it" sz="1867" kern="0">
                <a:solidFill>
                  <a:srgbClr val="333639"/>
                </a:solidFill>
                <a:latin typeface="Calibri"/>
                <a:ea typeface="Calibri"/>
                <a:cs typeface="Calibri"/>
                <a:sym typeface="Calibri"/>
              </a:rPr>
              <a:t>: fornisce i metodi di accesso ai dati.</a:t>
            </a:r>
            <a:endParaRPr sz="1867" kern="0">
              <a:solidFill>
                <a:srgbClr val="333639"/>
              </a:solidFill>
              <a:latin typeface="Calibri"/>
              <a:ea typeface="Calibri"/>
              <a:cs typeface="Calibri"/>
              <a:sym typeface="Calibri"/>
            </a:endParaRPr>
          </a:p>
          <a:p>
            <a:pPr defTabSz="1219170">
              <a:buClr>
                <a:srgbClr val="000000"/>
              </a:buClr>
            </a:pPr>
            <a:endParaRPr sz="1867" kern="0">
              <a:solidFill>
                <a:srgbClr val="333639"/>
              </a:solidFill>
              <a:latin typeface="Calibri"/>
              <a:ea typeface="Calibri"/>
              <a:cs typeface="Calibri"/>
              <a:sym typeface="Calibri"/>
            </a:endParaRPr>
          </a:p>
          <a:p>
            <a:pPr marL="287859" indent="-287859" defTabSz="1219170">
              <a:buClr>
                <a:srgbClr val="333639"/>
              </a:buClr>
              <a:buSzPts val="1400"/>
              <a:buFont typeface="Arial"/>
              <a:buChar char="•"/>
            </a:pPr>
            <a:r>
              <a:rPr lang="it" sz="1867" b="1" kern="0">
                <a:solidFill>
                  <a:srgbClr val="333639"/>
                </a:solidFill>
                <a:latin typeface="Calibri"/>
                <a:ea typeface="Calibri"/>
                <a:cs typeface="Calibri"/>
                <a:sym typeface="Calibri"/>
              </a:rPr>
              <a:t>Controller: </a:t>
            </a:r>
            <a:r>
              <a:rPr lang="it" sz="1867" kern="0">
                <a:solidFill>
                  <a:srgbClr val="333639"/>
                </a:solidFill>
                <a:latin typeface="Calibri"/>
                <a:ea typeface="Calibri"/>
                <a:cs typeface="Calibri"/>
                <a:sym typeface="Calibri"/>
              </a:rPr>
              <a:t>riceve i comandi dell’utente (attraverso il View) e realizza la logica di business, eseguendo operazioni che possono interessare il Model e che portano ad un cambiamento di stato del View.</a:t>
            </a:r>
            <a:endParaRPr sz="1467" kern="0">
              <a:solidFill>
                <a:srgbClr val="000000"/>
              </a:solidFill>
              <a:latin typeface="Arial"/>
              <a:cs typeface="Arial"/>
              <a:sym typeface="Arial"/>
            </a:endParaRPr>
          </a:p>
          <a:p>
            <a:pPr marL="287859" indent="-169329" defTabSz="1219170">
              <a:buClr>
                <a:srgbClr val="333639"/>
              </a:buClr>
              <a:buSzPts val="1400"/>
            </a:pPr>
            <a:endParaRPr sz="1867" kern="0">
              <a:solidFill>
                <a:srgbClr val="333639"/>
              </a:solidFill>
              <a:latin typeface="Calibri"/>
              <a:ea typeface="Calibri"/>
              <a:cs typeface="Calibri"/>
              <a:sym typeface="Calibri"/>
            </a:endParaRPr>
          </a:p>
          <a:p>
            <a:pPr marL="287859" indent="-287859" defTabSz="1219170">
              <a:buClr>
                <a:srgbClr val="333639"/>
              </a:buClr>
              <a:buSzPts val="1400"/>
              <a:buFont typeface="Arial"/>
              <a:buChar char="•"/>
            </a:pPr>
            <a:r>
              <a:rPr lang="it" sz="1867" b="1" kern="0">
                <a:solidFill>
                  <a:srgbClr val="333639"/>
                </a:solidFill>
                <a:latin typeface="Calibri"/>
                <a:ea typeface="Calibri"/>
                <a:cs typeface="Calibri"/>
                <a:sym typeface="Calibri"/>
              </a:rPr>
              <a:t>View: </a:t>
            </a:r>
            <a:r>
              <a:rPr lang="it" sz="1867" kern="0">
                <a:solidFill>
                  <a:srgbClr val="333639"/>
                </a:solidFill>
                <a:latin typeface="Calibri"/>
                <a:ea typeface="Calibri"/>
                <a:cs typeface="Calibri"/>
                <a:sym typeface="Calibri"/>
              </a:rPr>
              <a:t>si occupa di visualizzare i dati all’utente e gestisce l’interazione fra quest’ultimo e il sistema.</a:t>
            </a:r>
            <a:endParaRPr sz="1867" b="1" kern="0">
              <a:solidFill>
                <a:srgbClr val="333639"/>
              </a:solidFill>
              <a:latin typeface="Calibri"/>
              <a:ea typeface="Calibri"/>
              <a:cs typeface="Calibri"/>
              <a:sym typeface="Calibri"/>
            </a:endParaRPr>
          </a:p>
        </p:txBody>
      </p:sp>
    </p:spTree>
    <p:extLst>
      <p:ext uri="{BB962C8B-B14F-4D97-AF65-F5344CB8AC3E}">
        <p14:creationId xmlns:p14="http://schemas.microsoft.com/office/powerpoint/2010/main" val="3256960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90"/>
        <p:cNvGrpSpPr/>
        <p:nvPr/>
      </p:nvGrpSpPr>
      <p:grpSpPr>
        <a:xfrm>
          <a:off x="0" y="0"/>
          <a:ext cx="0" cy="0"/>
          <a:chOff x="0" y="0"/>
          <a:chExt cx="0" cy="0"/>
        </a:xfrm>
      </p:grpSpPr>
      <p:pic>
        <p:nvPicPr>
          <p:cNvPr id="391" name="Shape 391"/>
          <p:cNvPicPr preferRelativeResize="0"/>
          <p:nvPr/>
        </p:nvPicPr>
        <p:blipFill rotWithShape="1">
          <a:blip r:embed="rId3">
            <a:alphaModFix/>
          </a:blip>
          <a:srcRect/>
          <a:stretch/>
        </p:blipFill>
        <p:spPr>
          <a:xfrm>
            <a:off x="6935373" y="2468538"/>
            <a:ext cx="4010535" cy="2421175"/>
          </a:xfrm>
          <a:prstGeom prst="rect">
            <a:avLst/>
          </a:prstGeom>
          <a:noFill/>
          <a:ln>
            <a:noFill/>
          </a:ln>
        </p:spPr>
      </p:pic>
      <p:sp>
        <p:nvSpPr>
          <p:cNvPr id="392" name="Shape 392"/>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IT" kern="0"/>
              <a:t>EvoCinema</a:t>
            </a:r>
            <a:endParaRPr sz="1467" kern="0" dirty="0"/>
          </a:p>
        </p:txBody>
      </p:sp>
      <p:sp>
        <p:nvSpPr>
          <p:cNvPr id="394" name="Shape 394"/>
          <p:cNvSpPr txBox="1"/>
          <p:nvPr/>
        </p:nvSpPr>
        <p:spPr>
          <a:xfrm>
            <a:off x="1028699" y="701748"/>
            <a:ext cx="1925516" cy="261609"/>
          </a:xfrm>
          <a:prstGeom prst="rect">
            <a:avLst/>
          </a:prstGeom>
          <a:solidFill>
            <a:schemeClr val="accent1"/>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4F5FC"/>
                </a:solidFill>
                <a:latin typeface="Roboto"/>
                <a:ea typeface="Roboto"/>
                <a:cs typeface="Roboto"/>
                <a:sym typeface="Roboto"/>
              </a:rPr>
              <a:t>DA DOVE SIAMO PARTITI </a:t>
            </a:r>
            <a:endParaRPr sz="1467" kern="0">
              <a:solidFill>
                <a:srgbClr val="000000"/>
              </a:solidFill>
              <a:latin typeface="Arial"/>
              <a:cs typeface="Arial"/>
              <a:sym typeface="Arial"/>
            </a:endParaRPr>
          </a:p>
        </p:txBody>
      </p:sp>
      <p:sp>
        <p:nvSpPr>
          <p:cNvPr id="395" name="Shape 395"/>
          <p:cNvSpPr txBox="1"/>
          <p:nvPr/>
        </p:nvSpPr>
        <p:spPr>
          <a:xfrm>
            <a:off x="919757" y="1103294"/>
            <a:ext cx="4350871" cy="1077217"/>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“Cinema master”</a:t>
            </a:r>
            <a:endParaRPr sz="1467" kern="0">
              <a:solidFill>
                <a:srgbClr val="000000"/>
              </a:solidFill>
              <a:latin typeface="Arial"/>
              <a:cs typeface="Arial"/>
              <a:sym typeface="Arial"/>
            </a:endParaRPr>
          </a:p>
          <a:p>
            <a:pPr defTabSz="1219170">
              <a:buClr>
                <a:srgbClr val="000000"/>
              </a:buClr>
            </a:pPr>
            <a:r>
              <a:rPr lang="it" sz="3200" b="1" kern="0">
                <a:solidFill>
                  <a:srgbClr val="4E5765"/>
                </a:solidFill>
                <a:latin typeface="Roboto"/>
                <a:ea typeface="Roboto"/>
                <a:cs typeface="Roboto"/>
                <a:sym typeface="Roboto"/>
              </a:rPr>
              <a:t>Il sistema precedente</a:t>
            </a:r>
            <a:endParaRPr sz="1467" kern="0">
              <a:solidFill>
                <a:srgbClr val="000000"/>
              </a:solidFill>
              <a:latin typeface="Arial"/>
              <a:cs typeface="Arial"/>
              <a:sym typeface="Arial"/>
            </a:endParaRPr>
          </a:p>
        </p:txBody>
      </p:sp>
      <p:sp>
        <p:nvSpPr>
          <p:cNvPr id="396" name="Shape 396"/>
          <p:cNvSpPr/>
          <p:nvPr/>
        </p:nvSpPr>
        <p:spPr>
          <a:xfrm>
            <a:off x="919756" y="2474310"/>
            <a:ext cx="4469811" cy="2292935"/>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b="1" kern="0">
                <a:solidFill>
                  <a:srgbClr val="4E5765"/>
                </a:solidFill>
                <a:latin typeface="Roboto Condensed Light"/>
                <a:ea typeface="Roboto Condensed Light"/>
                <a:cs typeface="Roboto Condensed Light"/>
                <a:sym typeface="Roboto Condensed Light"/>
              </a:rPr>
              <a:t>Piattaforma</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Il sistema precedente per la gestione di un cinema era una semplice applicazione stand-alone scritta in Java. </a:t>
            </a:r>
            <a:endParaRPr sz="1467" kern="0">
              <a:solidFill>
                <a:srgbClr val="000000"/>
              </a:solidFill>
              <a:latin typeface="Arial"/>
              <a:cs typeface="Arial"/>
              <a:sym typeface="Arial"/>
            </a:endParaRPr>
          </a:p>
          <a:p>
            <a:pPr defTabSz="1219170">
              <a:lnSpc>
                <a:spcPct val="130000"/>
              </a:lnSpc>
              <a:buClr>
                <a:srgbClr val="000000"/>
              </a:buClr>
            </a:pPr>
            <a:endParaRPr sz="1067" b="1" kern="0">
              <a:solidFill>
                <a:srgbClr val="4E5765"/>
              </a:solidFill>
              <a:latin typeface="Roboto Condensed Light"/>
              <a:ea typeface="Roboto Condensed Light"/>
              <a:cs typeface="Roboto Condensed Light"/>
              <a:sym typeface="Roboto Condensed Light"/>
            </a:endParaRPr>
          </a:p>
          <a:p>
            <a:pPr defTabSz="1219170">
              <a:lnSpc>
                <a:spcPct val="130000"/>
              </a:lnSpc>
              <a:buClr>
                <a:srgbClr val="000000"/>
              </a:buClr>
            </a:pPr>
            <a:r>
              <a:rPr lang="it" sz="1067" b="1" kern="0">
                <a:solidFill>
                  <a:srgbClr val="4E5765"/>
                </a:solidFill>
                <a:latin typeface="Roboto Condensed Light"/>
                <a:ea typeface="Roboto Condensed Light"/>
                <a:cs typeface="Roboto Condensed Light"/>
                <a:sym typeface="Roboto Condensed Light"/>
              </a:rPr>
              <a:t>Funzionalità</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Esistevano solo le figure dell’admin e del cliente che avevano funzionalità limitate.</a:t>
            </a:r>
            <a:endParaRPr sz="1467" kern="0">
              <a:solidFill>
                <a:srgbClr val="000000"/>
              </a:solidFill>
              <a:latin typeface="Arial"/>
              <a:cs typeface="Arial"/>
              <a:sym typeface="Arial"/>
            </a:endParaRPr>
          </a:p>
          <a:p>
            <a:pPr defTabSz="1219170">
              <a:lnSpc>
                <a:spcPct val="130000"/>
              </a:lnSpc>
              <a:buClr>
                <a:srgbClr val="000000"/>
              </a:buClr>
            </a:pPr>
            <a:endParaRPr sz="1067" kern="0">
              <a:solidFill>
                <a:srgbClr val="4E5765"/>
              </a:solidFill>
              <a:latin typeface="Roboto Condensed Light"/>
              <a:ea typeface="Roboto Condensed Light"/>
              <a:cs typeface="Roboto Condensed Light"/>
              <a:sym typeface="Roboto Condensed Light"/>
            </a:endParaRPr>
          </a:p>
          <a:p>
            <a:pPr defTabSz="1219170">
              <a:lnSpc>
                <a:spcPct val="130000"/>
              </a:lnSpc>
              <a:buClr>
                <a:srgbClr val="000000"/>
              </a:buClr>
            </a:pPr>
            <a:r>
              <a:rPr lang="it" sz="1067" b="1" kern="0">
                <a:solidFill>
                  <a:srgbClr val="4E5765"/>
                </a:solidFill>
                <a:latin typeface="Roboto Condensed Light"/>
                <a:ea typeface="Roboto Condensed Light"/>
                <a:cs typeface="Roboto Condensed Light"/>
                <a:sym typeface="Roboto Condensed Light"/>
              </a:rPr>
              <a:t>Design</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Il sistema era antiestetico, complicato e poco intuitivo per il cliente </a:t>
            </a:r>
            <a:endParaRPr sz="1467" kern="0">
              <a:solidFill>
                <a:srgbClr val="000000"/>
              </a:solidFill>
              <a:latin typeface="Arial"/>
              <a:cs typeface="Arial"/>
              <a:sym typeface="Arial"/>
            </a:endParaRPr>
          </a:p>
        </p:txBody>
      </p:sp>
      <p:pic>
        <p:nvPicPr>
          <p:cNvPr id="397" name="Shape 397"/>
          <p:cNvPicPr preferRelativeResize="0"/>
          <p:nvPr/>
        </p:nvPicPr>
        <p:blipFill rotWithShape="1">
          <a:blip r:embed="rId4">
            <a:alphaModFix/>
          </a:blip>
          <a:srcRect/>
          <a:stretch/>
        </p:blipFill>
        <p:spPr>
          <a:xfrm>
            <a:off x="6639657" y="2180512"/>
            <a:ext cx="4601963" cy="4218465"/>
          </a:xfrm>
          <a:prstGeom prst="rect">
            <a:avLst/>
          </a:prstGeom>
          <a:noFill/>
          <a:ln>
            <a:noFill/>
          </a:ln>
        </p:spPr>
      </p:pic>
      <p:sp>
        <p:nvSpPr>
          <p:cNvPr id="2" name="Segnaposto numero diapositiva 1">
            <a:extLst>
              <a:ext uri="{FF2B5EF4-FFF2-40B4-BE49-F238E27FC236}">
                <a16:creationId xmlns:a16="http://schemas.microsoft.com/office/drawing/2014/main" id="{D1037EC6-B4A8-44F2-AE19-87035DC84CF3}"/>
              </a:ext>
            </a:extLst>
          </p:cNvPr>
          <p:cNvSpPr>
            <a:spLocks noGrp="1"/>
          </p:cNvSpPr>
          <p:nvPr>
            <p:ph type="sldNum" idx="12"/>
          </p:nvPr>
        </p:nvSpPr>
        <p:spPr/>
        <p:txBody>
          <a:bodyPr/>
          <a:lstStyle/>
          <a:p>
            <a:fld id="{00000000-1234-1234-1234-123412341234}" type="slidenum">
              <a:rPr lang="it-IT" smtClean="0"/>
              <a:pPr/>
              <a:t>2</a:t>
            </a:fld>
            <a:endParaRPr lang="it-IT"/>
          </a:p>
        </p:txBody>
      </p:sp>
    </p:spTree>
    <p:extLst>
      <p:ext uri="{BB962C8B-B14F-4D97-AF65-F5344CB8AC3E}">
        <p14:creationId xmlns:p14="http://schemas.microsoft.com/office/powerpoint/2010/main" val="631801836"/>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10"/>
        <p:cNvGrpSpPr/>
        <p:nvPr/>
      </p:nvGrpSpPr>
      <p:grpSpPr>
        <a:xfrm>
          <a:off x="0" y="0"/>
          <a:ext cx="0" cy="0"/>
          <a:chOff x="0" y="0"/>
          <a:chExt cx="0" cy="0"/>
        </a:xfrm>
      </p:grpSpPr>
      <p:sp>
        <p:nvSpPr>
          <p:cNvPr id="411" name="Shape 411"/>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412" name="Shape 412"/>
          <p:cNvSpPr txBox="1">
            <a:spLocks noGrp="1"/>
          </p:cNvSpPr>
          <p:nvPr>
            <p:ph type="sldNum" idx="12"/>
          </p:nvPr>
        </p:nvSpPr>
        <p:spPr>
          <a:xfrm>
            <a:off x="8526520" y="6492875"/>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buSzTx/>
            </a:pPr>
            <a:fld id="{00000000-1234-1234-1234-123412341234}" type="slidenum">
              <a:rPr lang="it" kern="0"/>
              <a:pPr defTabSz="1219170">
                <a:buClr>
                  <a:srgbClr val="000000"/>
                </a:buClr>
                <a:buSzTx/>
              </a:pPr>
              <a:t>20</a:t>
            </a:fld>
            <a:endParaRPr kern="0"/>
          </a:p>
        </p:txBody>
      </p:sp>
      <p:sp>
        <p:nvSpPr>
          <p:cNvPr id="413" name="Shape 413"/>
          <p:cNvSpPr txBox="1"/>
          <p:nvPr/>
        </p:nvSpPr>
        <p:spPr>
          <a:xfrm>
            <a:off x="1028700" y="451200"/>
            <a:ext cx="738400" cy="307600"/>
          </a:xfrm>
          <a:prstGeom prst="rect">
            <a:avLst/>
          </a:prstGeom>
          <a:solidFill>
            <a:srgbClr val="FF0000"/>
          </a:solidFill>
          <a:ln>
            <a:noFill/>
          </a:ln>
        </p:spPr>
        <p:txBody>
          <a:bodyPr spcFirstLastPara="1" wrap="square" lIns="91433" tIns="45700" rIns="91433" bIns="45700" anchor="t" anchorCtr="0">
            <a:noAutofit/>
          </a:bodyPr>
          <a:lstStyle/>
          <a:p>
            <a:pPr defTabSz="1219170">
              <a:buClr>
                <a:srgbClr val="000000"/>
              </a:buClr>
            </a:pPr>
            <a:r>
              <a:rPr lang="it" sz="1467" b="1" kern="0">
                <a:solidFill>
                  <a:srgbClr val="F4F5FC"/>
                </a:solidFill>
                <a:latin typeface="Roboto"/>
                <a:ea typeface="Roboto"/>
                <a:cs typeface="Roboto"/>
                <a:sym typeface="Roboto"/>
              </a:rPr>
              <a:t>MVC</a:t>
            </a:r>
            <a:endParaRPr sz="1467" b="1" kern="0">
              <a:solidFill>
                <a:srgbClr val="F4F5FC"/>
              </a:solidFill>
              <a:latin typeface="Roboto"/>
              <a:ea typeface="Roboto"/>
              <a:cs typeface="Roboto"/>
              <a:sym typeface="Roboto"/>
            </a:endParaRPr>
          </a:p>
        </p:txBody>
      </p:sp>
      <p:sp>
        <p:nvSpPr>
          <p:cNvPr id="414" name="Shape 414"/>
          <p:cNvSpPr txBox="1"/>
          <p:nvPr/>
        </p:nvSpPr>
        <p:spPr>
          <a:xfrm>
            <a:off x="1971233" y="312700"/>
            <a:ext cx="2426400" cy="5848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I package</a:t>
            </a:r>
            <a:endParaRPr sz="3200" b="1" kern="0">
              <a:solidFill>
                <a:srgbClr val="4E5765"/>
              </a:solidFill>
              <a:latin typeface="Roboto"/>
              <a:ea typeface="Roboto"/>
              <a:cs typeface="Roboto"/>
              <a:sym typeface="Roboto"/>
            </a:endParaRPr>
          </a:p>
        </p:txBody>
      </p:sp>
      <p:pic>
        <p:nvPicPr>
          <p:cNvPr id="415" name="Shape 415"/>
          <p:cNvPicPr preferRelativeResize="0"/>
          <p:nvPr/>
        </p:nvPicPr>
        <p:blipFill rotWithShape="1">
          <a:blip r:embed="rId3">
            <a:alphaModFix/>
          </a:blip>
          <a:srcRect/>
          <a:stretch/>
        </p:blipFill>
        <p:spPr>
          <a:xfrm>
            <a:off x="1064672" y="2352951"/>
            <a:ext cx="3332945" cy="4003399"/>
          </a:xfrm>
          <a:prstGeom prst="rect">
            <a:avLst/>
          </a:prstGeom>
          <a:noFill/>
          <a:ln>
            <a:noFill/>
          </a:ln>
        </p:spPr>
      </p:pic>
      <p:pic>
        <p:nvPicPr>
          <p:cNvPr id="416" name="Shape 416"/>
          <p:cNvPicPr preferRelativeResize="0"/>
          <p:nvPr/>
        </p:nvPicPr>
        <p:blipFill rotWithShape="1">
          <a:blip r:embed="rId4">
            <a:alphaModFix/>
          </a:blip>
          <a:srcRect/>
          <a:stretch/>
        </p:blipFill>
        <p:spPr>
          <a:xfrm>
            <a:off x="4951179" y="2352951"/>
            <a:ext cx="2996299" cy="2321823"/>
          </a:xfrm>
          <a:prstGeom prst="rect">
            <a:avLst/>
          </a:prstGeom>
          <a:noFill/>
          <a:ln>
            <a:noFill/>
          </a:ln>
        </p:spPr>
      </p:pic>
      <p:pic>
        <p:nvPicPr>
          <p:cNvPr id="417" name="Shape 417"/>
          <p:cNvPicPr preferRelativeResize="0"/>
          <p:nvPr/>
        </p:nvPicPr>
        <p:blipFill rotWithShape="1">
          <a:blip r:embed="rId5">
            <a:alphaModFix/>
          </a:blip>
          <a:srcRect t="4" b="45587"/>
          <a:stretch/>
        </p:blipFill>
        <p:spPr>
          <a:xfrm>
            <a:off x="8526521" y="2326912"/>
            <a:ext cx="3097521" cy="4212000"/>
          </a:xfrm>
          <a:prstGeom prst="rect">
            <a:avLst/>
          </a:prstGeom>
          <a:noFill/>
          <a:ln>
            <a:noFill/>
          </a:ln>
        </p:spPr>
      </p:pic>
      <p:sp>
        <p:nvSpPr>
          <p:cNvPr id="418" name="Shape 418"/>
          <p:cNvSpPr txBox="1"/>
          <p:nvPr/>
        </p:nvSpPr>
        <p:spPr>
          <a:xfrm>
            <a:off x="904725" y="1260123"/>
            <a:ext cx="3467200" cy="923200"/>
          </a:xfrm>
          <a:prstGeom prst="rect">
            <a:avLst/>
          </a:prstGeom>
          <a:noFill/>
          <a:ln>
            <a:noFill/>
          </a:ln>
        </p:spPr>
        <p:txBody>
          <a:bodyPr spcFirstLastPara="1" wrap="square" lIns="91433" tIns="45700" rIns="91433" bIns="45700" anchor="t" anchorCtr="0">
            <a:noAutofit/>
          </a:bodyPr>
          <a:lstStyle/>
          <a:p>
            <a:pPr algn="ctr" defTabSz="1219170">
              <a:buClr>
                <a:srgbClr val="000000"/>
              </a:buClr>
            </a:pPr>
            <a:r>
              <a:rPr lang="it" sz="2400" b="1" kern="0">
                <a:solidFill>
                  <a:srgbClr val="333639"/>
                </a:solidFill>
                <a:latin typeface="Calibri"/>
                <a:ea typeface="Calibri"/>
                <a:cs typeface="Calibri"/>
                <a:sym typeface="Calibri"/>
              </a:rPr>
              <a:t>Model</a:t>
            </a:r>
            <a:endParaRPr sz="2400" kern="0">
              <a:solidFill>
                <a:srgbClr val="333639"/>
              </a:solidFill>
              <a:latin typeface="Calibri"/>
              <a:ea typeface="Calibri"/>
              <a:cs typeface="Calibri"/>
              <a:sym typeface="Calibri"/>
            </a:endParaRPr>
          </a:p>
        </p:txBody>
      </p:sp>
      <p:sp>
        <p:nvSpPr>
          <p:cNvPr id="419" name="Shape 419"/>
          <p:cNvSpPr txBox="1"/>
          <p:nvPr/>
        </p:nvSpPr>
        <p:spPr>
          <a:xfrm>
            <a:off x="4873412" y="1245289"/>
            <a:ext cx="2996400" cy="646400"/>
          </a:xfrm>
          <a:prstGeom prst="rect">
            <a:avLst/>
          </a:prstGeom>
          <a:noFill/>
          <a:ln>
            <a:noFill/>
          </a:ln>
        </p:spPr>
        <p:txBody>
          <a:bodyPr spcFirstLastPara="1" wrap="square" lIns="91433" tIns="45700" rIns="91433" bIns="45700" anchor="t" anchorCtr="0">
            <a:noAutofit/>
          </a:bodyPr>
          <a:lstStyle/>
          <a:p>
            <a:pPr algn="ctr" defTabSz="1219170">
              <a:buClr>
                <a:srgbClr val="000000"/>
              </a:buClr>
            </a:pPr>
            <a:r>
              <a:rPr lang="it" sz="2400" b="1" kern="0">
                <a:solidFill>
                  <a:srgbClr val="333639"/>
                </a:solidFill>
                <a:latin typeface="Calibri"/>
                <a:ea typeface="Calibri"/>
                <a:cs typeface="Calibri"/>
                <a:sym typeface="Calibri"/>
              </a:rPr>
              <a:t>Controller</a:t>
            </a:r>
            <a:endParaRPr sz="2400" kern="0">
              <a:solidFill>
                <a:srgbClr val="333639"/>
              </a:solidFill>
              <a:latin typeface="Calibri"/>
              <a:ea typeface="Calibri"/>
              <a:cs typeface="Calibri"/>
              <a:sym typeface="Calibri"/>
            </a:endParaRPr>
          </a:p>
        </p:txBody>
      </p:sp>
      <p:sp>
        <p:nvSpPr>
          <p:cNvPr id="420" name="Shape 420"/>
          <p:cNvSpPr txBox="1"/>
          <p:nvPr/>
        </p:nvSpPr>
        <p:spPr>
          <a:xfrm>
            <a:off x="8371267" y="1166333"/>
            <a:ext cx="3596800" cy="1110800"/>
          </a:xfrm>
          <a:prstGeom prst="rect">
            <a:avLst/>
          </a:prstGeom>
          <a:noFill/>
          <a:ln>
            <a:noFill/>
          </a:ln>
        </p:spPr>
        <p:txBody>
          <a:bodyPr spcFirstLastPara="1" wrap="square" lIns="91433" tIns="45700" rIns="91433" bIns="45700" anchor="t" anchorCtr="0">
            <a:noAutofit/>
          </a:bodyPr>
          <a:lstStyle/>
          <a:p>
            <a:pPr algn="ctr" defTabSz="1219170">
              <a:buClr>
                <a:srgbClr val="000000"/>
              </a:buClr>
            </a:pPr>
            <a:r>
              <a:rPr lang="it" sz="2400" b="1" kern="0">
                <a:solidFill>
                  <a:srgbClr val="333639"/>
                </a:solidFill>
                <a:latin typeface="Calibri"/>
                <a:ea typeface="Calibri"/>
                <a:cs typeface="Calibri"/>
                <a:sym typeface="Calibri"/>
              </a:rPr>
              <a:t>View</a:t>
            </a:r>
            <a:r>
              <a:rPr lang="it" sz="1867" kern="0">
                <a:solidFill>
                  <a:srgbClr val="333639"/>
                </a:solidFill>
                <a:latin typeface="Calibri"/>
                <a:ea typeface="Calibri"/>
                <a:cs typeface="Calibri"/>
                <a:sym typeface="Calibri"/>
              </a:rPr>
              <a:t>: JSP suddivise in cartelle relative al ruolo dell’utente che può visualizzarle.</a:t>
            </a:r>
            <a:endParaRPr sz="1867" kern="0">
              <a:solidFill>
                <a:srgbClr val="333639"/>
              </a:solidFill>
              <a:latin typeface="Calibri"/>
              <a:ea typeface="Calibri"/>
              <a:cs typeface="Calibri"/>
              <a:sym typeface="Calibri"/>
            </a:endParaRPr>
          </a:p>
        </p:txBody>
      </p:sp>
    </p:spTree>
    <p:extLst>
      <p:ext uri="{BB962C8B-B14F-4D97-AF65-F5344CB8AC3E}">
        <p14:creationId xmlns:p14="http://schemas.microsoft.com/office/powerpoint/2010/main" val="3693797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5" name="Shape 425"/>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IT" kern="0"/>
              <a:t>EvoCinema</a:t>
            </a:r>
            <a:endParaRPr kern="0"/>
          </a:p>
        </p:txBody>
      </p:sp>
      <p:sp>
        <p:nvSpPr>
          <p:cNvPr id="426" name="Shape 426"/>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buSzTx/>
            </a:pPr>
            <a:fld id="{00000000-1234-1234-1234-123412341234}" type="slidenum">
              <a:rPr lang="it" kern="0"/>
              <a:pPr defTabSz="1219170">
                <a:buClr>
                  <a:srgbClr val="000000"/>
                </a:buClr>
                <a:buSzTx/>
              </a:pPr>
              <a:t>21</a:t>
            </a:fld>
            <a:endParaRPr kern="0"/>
          </a:p>
        </p:txBody>
      </p:sp>
      <p:sp>
        <p:nvSpPr>
          <p:cNvPr id="427" name="Shape 427"/>
          <p:cNvSpPr txBox="1"/>
          <p:nvPr/>
        </p:nvSpPr>
        <p:spPr>
          <a:xfrm>
            <a:off x="1031140" y="104525"/>
            <a:ext cx="1332232" cy="307777"/>
          </a:xfrm>
          <a:prstGeom prst="rect">
            <a:avLst/>
          </a:prstGeom>
          <a:solidFill>
            <a:srgbClr val="00B050"/>
          </a:solidFill>
          <a:ln>
            <a:noFill/>
          </a:ln>
        </p:spPr>
        <p:txBody>
          <a:bodyPr spcFirstLastPara="1" wrap="square" lIns="91433" tIns="45700" rIns="91433" bIns="45700" anchor="t" anchorCtr="0">
            <a:noAutofit/>
          </a:bodyPr>
          <a:lstStyle/>
          <a:p>
            <a:pPr defTabSz="1219170">
              <a:buClr>
                <a:srgbClr val="000000"/>
              </a:buClr>
            </a:pPr>
            <a:r>
              <a:rPr lang="it" sz="1467" b="1" kern="0" dirty="0">
                <a:solidFill>
                  <a:srgbClr val="F4F5FC"/>
                </a:solidFill>
                <a:latin typeface="Roboto"/>
                <a:ea typeface="Roboto"/>
                <a:cs typeface="Roboto"/>
                <a:sym typeface="Roboto"/>
              </a:rPr>
              <a:t>SINGLETON</a:t>
            </a:r>
            <a:endParaRPr sz="1467" b="1" kern="0" dirty="0">
              <a:solidFill>
                <a:srgbClr val="F4F5FC"/>
              </a:solidFill>
              <a:latin typeface="Roboto"/>
              <a:ea typeface="Roboto"/>
              <a:cs typeface="Roboto"/>
              <a:sym typeface="Roboto"/>
            </a:endParaRPr>
          </a:p>
        </p:txBody>
      </p:sp>
      <p:sp>
        <p:nvSpPr>
          <p:cNvPr id="428" name="Shape 428"/>
          <p:cNvSpPr txBox="1"/>
          <p:nvPr/>
        </p:nvSpPr>
        <p:spPr>
          <a:xfrm>
            <a:off x="1031139" y="412302"/>
            <a:ext cx="5341526" cy="360042"/>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1867" b="1" kern="0" dirty="0">
                <a:solidFill>
                  <a:srgbClr val="333639"/>
                </a:solidFill>
                <a:latin typeface="Calibri"/>
                <a:ea typeface="Calibri"/>
                <a:cs typeface="Calibri"/>
                <a:sym typeface="Calibri"/>
              </a:rPr>
              <a:t>Un’unica istanza della connessione con il Database</a:t>
            </a:r>
            <a:endParaRPr sz="1867" b="1" kern="0" dirty="0">
              <a:solidFill>
                <a:srgbClr val="333639"/>
              </a:solidFill>
              <a:latin typeface="Calibri"/>
              <a:ea typeface="Calibri"/>
              <a:cs typeface="Calibri"/>
              <a:sym typeface="Calibri"/>
            </a:endParaRPr>
          </a:p>
        </p:txBody>
      </p:sp>
      <p:sp>
        <p:nvSpPr>
          <p:cNvPr id="429" name="Shape 429"/>
          <p:cNvSpPr txBox="1"/>
          <p:nvPr/>
        </p:nvSpPr>
        <p:spPr>
          <a:xfrm>
            <a:off x="8939181" y="1029922"/>
            <a:ext cx="2976154" cy="1797684"/>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1867" kern="0" dirty="0">
                <a:solidFill>
                  <a:srgbClr val="333639"/>
                </a:solidFill>
                <a:latin typeface="Calibri"/>
                <a:ea typeface="Calibri"/>
                <a:cs typeface="Calibri"/>
                <a:sym typeface="Calibri"/>
              </a:rPr>
              <a:t>Ciascuna classe DAO (Database Access Object) ottiene la connessione al Database utilizzando i metodi della classe </a:t>
            </a:r>
            <a:r>
              <a:rPr lang="it" sz="1867" b="1" kern="0" dirty="0">
                <a:solidFill>
                  <a:srgbClr val="333639"/>
                </a:solidFill>
                <a:latin typeface="Calibri"/>
                <a:ea typeface="Calibri"/>
                <a:cs typeface="Calibri"/>
                <a:sym typeface="Calibri"/>
              </a:rPr>
              <a:t>Single</a:t>
            </a:r>
            <a:r>
              <a:rPr lang="it-IT" sz="1867" b="1" kern="0" dirty="0">
                <a:solidFill>
                  <a:srgbClr val="333639"/>
                </a:solidFill>
                <a:latin typeface="Calibri"/>
                <a:ea typeface="Calibri"/>
                <a:cs typeface="Calibri"/>
                <a:sym typeface="Calibri"/>
              </a:rPr>
              <a:t>ton</a:t>
            </a:r>
            <a:r>
              <a:rPr lang="it" sz="1867" b="1" kern="0" dirty="0">
                <a:solidFill>
                  <a:srgbClr val="333639"/>
                </a:solidFill>
                <a:latin typeface="Calibri"/>
                <a:ea typeface="Calibri"/>
                <a:cs typeface="Calibri"/>
                <a:sym typeface="Calibri"/>
              </a:rPr>
              <a:t>DBConnection</a:t>
            </a:r>
            <a:endParaRPr sz="1867" b="1" kern="0" dirty="0">
              <a:solidFill>
                <a:srgbClr val="333639"/>
              </a:solidFill>
              <a:latin typeface="Calibri"/>
              <a:ea typeface="Calibri"/>
              <a:cs typeface="Calibri"/>
              <a:sym typeface="Calibri"/>
            </a:endParaRPr>
          </a:p>
        </p:txBody>
      </p:sp>
      <p:pic>
        <p:nvPicPr>
          <p:cNvPr id="430" name="Shape 430"/>
          <p:cNvPicPr preferRelativeResize="0"/>
          <p:nvPr/>
        </p:nvPicPr>
        <p:blipFill rotWithShape="1">
          <a:blip r:embed="rId3">
            <a:alphaModFix/>
          </a:blip>
          <a:srcRect/>
          <a:stretch/>
        </p:blipFill>
        <p:spPr>
          <a:xfrm>
            <a:off x="1031139" y="772344"/>
            <a:ext cx="7288613" cy="5852171"/>
          </a:xfrm>
          <a:prstGeom prst="rect">
            <a:avLst/>
          </a:prstGeom>
          <a:noFill/>
          <a:ln>
            <a:noFill/>
          </a:ln>
        </p:spPr>
      </p:pic>
    </p:spTree>
    <p:extLst>
      <p:ext uri="{BB962C8B-B14F-4D97-AF65-F5344CB8AC3E}">
        <p14:creationId xmlns:p14="http://schemas.microsoft.com/office/powerpoint/2010/main" val="4201143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34"/>
        <p:cNvGrpSpPr/>
        <p:nvPr/>
      </p:nvGrpSpPr>
      <p:grpSpPr>
        <a:xfrm>
          <a:off x="0" y="0"/>
          <a:ext cx="0" cy="0"/>
          <a:chOff x="0" y="0"/>
          <a:chExt cx="0" cy="0"/>
        </a:xfrm>
      </p:grpSpPr>
      <p:sp>
        <p:nvSpPr>
          <p:cNvPr id="435" name="Shape 435"/>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436" name="Shape 436"/>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buSzTx/>
            </a:pPr>
            <a:fld id="{00000000-1234-1234-1234-123412341234}" type="slidenum">
              <a:rPr lang="it" kern="0"/>
              <a:pPr defTabSz="1219170">
                <a:buClr>
                  <a:srgbClr val="000000"/>
                </a:buClr>
                <a:buSzTx/>
              </a:pPr>
              <a:t>22</a:t>
            </a:fld>
            <a:endParaRPr kern="0"/>
          </a:p>
        </p:txBody>
      </p:sp>
      <p:pic>
        <p:nvPicPr>
          <p:cNvPr id="437" name="Shape 437"/>
          <p:cNvPicPr preferRelativeResize="0"/>
          <p:nvPr/>
        </p:nvPicPr>
        <p:blipFill rotWithShape="1">
          <a:blip r:embed="rId3">
            <a:alphaModFix/>
          </a:blip>
          <a:srcRect/>
          <a:stretch/>
        </p:blipFill>
        <p:spPr>
          <a:xfrm>
            <a:off x="1031139" y="1482729"/>
            <a:ext cx="8007068" cy="3965036"/>
          </a:xfrm>
          <a:prstGeom prst="rect">
            <a:avLst/>
          </a:prstGeom>
          <a:noFill/>
          <a:ln>
            <a:noFill/>
          </a:ln>
        </p:spPr>
      </p:pic>
      <p:sp>
        <p:nvSpPr>
          <p:cNvPr id="438" name="Shape 438"/>
          <p:cNvSpPr txBox="1"/>
          <p:nvPr/>
        </p:nvSpPr>
        <p:spPr>
          <a:xfrm>
            <a:off x="1031140" y="341452"/>
            <a:ext cx="1346300" cy="359907"/>
          </a:xfrm>
          <a:prstGeom prst="rect">
            <a:avLst/>
          </a:prstGeom>
          <a:solidFill>
            <a:srgbClr val="00B050"/>
          </a:solidFill>
          <a:ln>
            <a:noFill/>
          </a:ln>
        </p:spPr>
        <p:txBody>
          <a:bodyPr spcFirstLastPara="1" wrap="square" lIns="91433" tIns="45700" rIns="91433" bIns="45700" anchor="t" anchorCtr="0">
            <a:noAutofit/>
          </a:bodyPr>
          <a:lstStyle/>
          <a:p>
            <a:pPr defTabSz="1219170">
              <a:buClr>
                <a:srgbClr val="000000"/>
              </a:buClr>
            </a:pPr>
            <a:r>
              <a:rPr lang="it" sz="1467" b="1" kern="0" dirty="0">
                <a:solidFill>
                  <a:srgbClr val="F4F5FC"/>
                </a:solidFill>
                <a:latin typeface="Roboto"/>
                <a:ea typeface="Roboto"/>
                <a:cs typeface="Roboto"/>
                <a:sym typeface="Roboto"/>
              </a:rPr>
              <a:t>SINGLETON</a:t>
            </a:r>
            <a:endParaRPr sz="1467" b="1" kern="0" dirty="0">
              <a:solidFill>
                <a:srgbClr val="F4F5FC"/>
              </a:solidFill>
              <a:latin typeface="Roboto"/>
              <a:ea typeface="Roboto"/>
              <a:cs typeface="Roboto"/>
              <a:sym typeface="Roboto"/>
            </a:endParaRPr>
          </a:p>
        </p:txBody>
      </p:sp>
      <p:sp>
        <p:nvSpPr>
          <p:cNvPr id="439" name="Shape 439"/>
          <p:cNvSpPr txBox="1"/>
          <p:nvPr/>
        </p:nvSpPr>
        <p:spPr>
          <a:xfrm>
            <a:off x="1031140" y="701359"/>
            <a:ext cx="3541689" cy="369332"/>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1867" b="1" kern="0">
                <a:solidFill>
                  <a:srgbClr val="333639"/>
                </a:solidFill>
                <a:latin typeface="Calibri"/>
                <a:ea typeface="Calibri"/>
                <a:cs typeface="Calibri"/>
                <a:sym typeface="Calibri"/>
              </a:rPr>
              <a:t>La classe SingletonDBConnection </a:t>
            </a:r>
            <a:endParaRPr sz="1867" b="1" kern="0">
              <a:solidFill>
                <a:srgbClr val="333639"/>
              </a:solidFill>
              <a:latin typeface="Calibri"/>
              <a:ea typeface="Calibri"/>
              <a:cs typeface="Calibri"/>
              <a:sym typeface="Calibri"/>
            </a:endParaRPr>
          </a:p>
        </p:txBody>
      </p:sp>
      <p:sp>
        <p:nvSpPr>
          <p:cNvPr id="440" name="Shape 440"/>
          <p:cNvSpPr txBox="1"/>
          <p:nvPr/>
        </p:nvSpPr>
        <p:spPr>
          <a:xfrm>
            <a:off x="9285666" y="1757085"/>
            <a:ext cx="2906333" cy="3405758"/>
          </a:xfrm>
          <a:prstGeom prst="rect">
            <a:avLst/>
          </a:prstGeom>
          <a:noFill/>
          <a:ln>
            <a:noFill/>
          </a:ln>
        </p:spPr>
        <p:txBody>
          <a:bodyPr spcFirstLastPara="1" wrap="square" lIns="91433" tIns="45700" rIns="91433" bIns="45700" anchor="t" anchorCtr="0">
            <a:noAutofit/>
          </a:bodyPr>
          <a:lstStyle/>
          <a:p>
            <a:pPr marL="287859" indent="-287859" defTabSz="1219170">
              <a:buClr>
                <a:srgbClr val="333639"/>
              </a:buClr>
              <a:buSzPts val="1400"/>
              <a:buFont typeface="Arial"/>
              <a:buChar char="•"/>
            </a:pPr>
            <a:r>
              <a:rPr lang="it" sz="1867" kern="0" dirty="0">
                <a:solidFill>
                  <a:srgbClr val="333639"/>
                </a:solidFill>
                <a:latin typeface="Calibri"/>
                <a:ea typeface="Calibri"/>
                <a:cs typeface="Calibri"/>
                <a:sym typeface="Calibri"/>
              </a:rPr>
              <a:t>Il metodo </a:t>
            </a:r>
            <a:r>
              <a:rPr lang="it" sz="1867" b="1" i="1" kern="0" dirty="0">
                <a:solidFill>
                  <a:srgbClr val="333639"/>
                </a:solidFill>
                <a:latin typeface="Calibri"/>
                <a:ea typeface="Calibri"/>
                <a:cs typeface="Calibri"/>
                <a:sym typeface="Calibri"/>
              </a:rPr>
              <a:t>costruttore</a:t>
            </a:r>
            <a:r>
              <a:rPr lang="it" sz="1867" kern="0" dirty="0">
                <a:solidFill>
                  <a:srgbClr val="333639"/>
                </a:solidFill>
                <a:latin typeface="Calibri"/>
                <a:ea typeface="Calibri"/>
                <a:cs typeface="Calibri"/>
                <a:sym typeface="Calibri"/>
              </a:rPr>
              <a:t> effettua la connessione con il Database.</a:t>
            </a:r>
            <a:endParaRPr sz="1467" kern="0" dirty="0">
              <a:solidFill>
                <a:srgbClr val="000000"/>
              </a:solidFill>
              <a:latin typeface="Arial"/>
              <a:cs typeface="Arial"/>
              <a:sym typeface="Arial"/>
            </a:endParaRPr>
          </a:p>
          <a:p>
            <a:pPr marL="287859" indent="-169329" defTabSz="1219170">
              <a:buClr>
                <a:srgbClr val="333639"/>
              </a:buClr>
              <a:buSzPts val="1400"/>
            </a:pPr>
            <a:endParaRPr sz="1867" kern="0" dirty="0">
              <a:solidFill>
                <a:srgbClr val="333639"/>
              </a:solidFill>
              <a:latin typeface="Calibri"/>
              <a:ea typeface="Calibri"/>
              <a:cs typeface="Calibri"/>
              <a:sym typeface="Calibri"/>
            </a:endParaRPr>
          </a:p>
          <a:p>
            <a:pPr marL="287859" indent="-287859" defTabSz="1219170">
              <a:buClr>
                <a:srgbClr val="333639"/>
              </a:buClr>
              <a:buSzPts val="1400"/>
              <a:buFont typeface="Arial"/>
              <a:buChar char="•"/>
            </a:pPr>
            <a:r>
              <a:rPr lang="it" sz="1867" kern="0" dirty="0">
                <a:solidFill>
                  <a:srgbClr val="333639"/>
                </a:solidFill>
                <a:latin typeface="Calibri"/>
                <a:ea typeface="Calibri"/>
                <a:cs typeface="Calibri"/>
                <a:sym typeface="Calibri"/>
              </a:rPr>
              <a:t>Il metodo </a:t>
            </a:r>
            <a:r>
              <a:rPr lang="it" sz="1867" b="1" i="1" kern="0" dirty="0">
                <a:solidFill>
                  <a:srgbClr val="333639"/>
                </a:solidFill>
                <a:latin typeface="Calibri"/>
                <a:ea typeface="Calibri"/>
                <a:cs typeface="Calibri"/>
                <a:sym typeface="Calibri"/>
              </a:rPr>
              <a:t>getInstance </a:t>
            </a:r>
            <a:r>
              <a:rPr lang="it" sz="1867" kern="0" dirty="0">
                <a:solidFill>
                  <a:srgbClr val="333639"/>
                </a:solidFill>
                <a:latin typeface="Calibri"/>
                <a:ea typeface="Calibri"/>
                <a:cs typeface="Calibri"/>
                <a:sym typeface="Calibri"/>
              </a:rPr>
              <a:t>ritorna un’istanza della classe SingletonDBConnecti</a:t>
            </a:r>
            <a:r>
              <a:rPr lang="it-IT" sz="1867" kern="0" dirty="0">
                <a:solidFill>
                  <a:srgbClr val="333639"/>
                </a:solidFill>
                <a:latin typeface="Calibri"/>
                <a:ea typeface="Calibri"/>
                <a:cs typeface="Calibri"/>
                <a:sym typeface="Calibri"/>
              </a:rPr>
              <a:t>o</a:t>
            </a:r>
            <a:r>
              <a:rPr lang="it" sz="1867" kern="0" dirty="0">
                <a:solidFill>
                  <a:srgbClr val="333639"/>
                </a:solidFill>
                <a:latin typeface="Calibri"/>
                <a:ea typeface="Calibri"/>
                <a:cs typeface="Calibri"/>
                <a:sym typeface="Calibri"/>
              </a:rPr>
              <a:t>n.</a:t>
            </a:r>
            <a:endParaRPr sz="1467" kern="0" dirty="0">
              <a:solidFill>
                <a:srgbClr val="000000"/>
              </a:solidFill>
              <a:latin typeface="Arial"/>
              <a:cs typeface="Arial"/>
              <a:sym typeface="Arial"/>
            </a:endParaRPr>
          </a:p>
          <a:p>
            <a:pPr marL="287859" indent="-169329" defTabSz="1219170">
              <a:buClr>
                <a:srgbClr val="333639"/>
              </a:buClr>
              <a:buSzPts val="1400"/>
            </a:pPr>
            <a:endParaRPr sz="1867" kern="0" dirty="0">
              <a:solidFill>
                <a:srgbClr val="333639"/>
              </a:solidFill>
              <a:latin typeface="Calibri"/>
              <a:ea typeface="Calibri"/>
              <a:cs typeface="Calibri"/>
              <a:sym typeface="Calibri"/>
            </a:endParaRPr>
          </a:p>
          <a:p>
            <a:pPr marL="287859" indent="-287859" defTabSz="1219170">
              <a:buClr>
                <a:srgbClr val="333639"/>
              </a:buClr>
              <a:buSzPts val="1400"/>
              <a:buFont typeface="Arial"/>
              <a:buChar char="•"/>
            </a:pPr>
            <a:r>
              <a:rPr lang="it" sz="1867" kern="0" dirty="0">
                <a:solidFill>
                  <a:srgbClr val="333639"/>
                </a:solidFill>
                <a:latin typeface="Calibri"/>
                <a:ea typeface="Calibri"/>
                <a:cs typeface="Calibri"/>
                <a:sym typeface="Calibri"/>
              </a:rPr>
              <a:t>Il metodo </a:t>
            </a:r>
            <a:r>
              <a:rPr lang="it" sz="1867" b="1" i="1" kern="0" dirty="0">
                <a:solidFill>
                  <a:srgbClr val="333639"/>
                </a:solidFill>
                <a:latin typeface="Calibri"/>
                <a:ea typeface="Calibri"/>
                <a:cs typeface="Calibri"/>
                <a:sym typeface="Calibri"/>
              </a:rPr>
              <a:t>getConnInst </a:t>
            </a:r>
            <a:r>
              <a:rPr lang="it" sz="1867" kern="0" dirty="0">
                <a:solidFill>
                  <a:srgbClr val="333639"/>
                </a:solidFill>
                <a:latin typeface="Calibri"/>
                <a:ea typeface="Calibri"/>
                <a:cs typeface="Calibri"/>
                <a:sym typeface="Calibri"/>
              </a:rPr>
              <a:t>ritorna l’istanza della connessione.</a:t>
            </a:r>
            <a:endParaRPr sz="1867" b="1" i="1" kern="0" dirty="0">
              <a:solidFill>
                <a:srgbClr val="333639"/>
              </a:solidFill>
              <a:latin typeface="Calibri"/>
              <a:ea typeface="Calibri"/>
              <a:cs typeface="Calibri"/>
              <a:sym typeface="Calibri"/>
            </a:endParaRPr>
          </a:p>
        </p:txBody>
      </p:sp>
    </p:spTree>
    <p:extLst>
      <p:ext uri="{BB962C8B-B14F-4D97-AF65-F5344CB8AC3E}">
        <p14:creationId xmlns:p14="http://schemas.microsoft.com/office/powerpoint/2010/main" val="775017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44"/>
        <p:cNvGrpSpPr/>
        <p:nvPr/>
      </p:nvGrpSpPr>
      <p:grpSpPr>
        <a:xfrm>
          <a:off x="0" y="0"/>
          <a:ext cx="0" cy="0"/>
          <a:chOff x="0" y="0"/>
          <a:chExt cx="0" cy="0"/>
        </a:xfrm>
      </p:grpSpPr>
      <p:sp>
        <p:nvSpPr>
          <p:cNvPr id="445" name="Shape 445"/>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446" name="Shape 446"/>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buSzTx/>
            </a:pPr>
            <a:fld id="{00000000-1234-1234-1234-123412341234}" type="slidenum">
              <a:rPr lang="it" kern="0"/>
              <a:pPr defTabSz="1219170">
                <a:buClr>
                  <a:srgbClr val="000000"/>
                </a:buClr>
                <a:buSzTx/>
              </a:pPr>
              <a:t>23</a:t>
            </a:fld>
            <a:endParaRPr kern="0"/>
          </a:p>
        </p:txBody>
      </p:sp>
      <p:sp>
        <p:nvSpPr>
          <p:cNvPr id="447" name="Shape 447"/>
          <p:cNvSpPr txBox="1"/>
          <p:nvPr/>
        </p:nvSpPr>
        <p:spPr>
          <a:xfrm>
            <a:off x="1031140" y="341452"/>
            <a:ext cx="656983" cy="359907"/>
          </a:xfrm>
          <a:prstGeom prst="rect">
            <a:avLst/>
          </a:prstGeom>
          <a:solidFill>
            <a:srgbClr val="0070C0"/>
          </a:solidFill>
          <a:ln>
            <a:noFill/>
          </a:ln>
        </p:spPr>
        <p:txBody>
          <a:bodyPr spcFirstLastPara="1" wrap="square" lIns="91433" tIns="45700" rIns="91433" bIns="45700" anchor="t" anchorCtr="0">
            <a:noAutofit/>
          </a:bodyPr>
          <a:lstStyle/>
          <a:p>
            <a:pPr defTabSz="1219170">
              <a:buClr>
                <a:srgbClr val="000000"/>
              </a:buClr>
            </a:pPr>
            <a:r>
              <a:rPr lang="it" sz="1467" b="1" kern="0">
                <a:solidFill>
                  <a:srgbClr val="F4F5FC"/>
                </a:solidFill>
                <a:latin typeface="Roboto"/>
                <a:ea typeface="Roboto"/>
                <a:cs typeface="Roboto"/>
                <a:sym typeface="Roboto"/>
              </a:rPr>
              <a:t>DAO</a:t>
            </a:r>
            <a:endParaRPr sz="1467" b="1" kern="0">
              <a:solidFill>
                <a:srgbClr val="F4F5FC"/>
              </a:solidFill>
              <a:latin typeface="Roboto"/>
              <a:ea typeface="Roboto"/>
              <a:cs typeface="Roboto"/>
              <a:sym typeface="Roboto"/>
            </a:endParaRPr>
          </a:p>
        </p:txBody>
      </p:sp>
      <p:sp>
        <p:nvSpPr>
          <p:cNvPr id="448" name="Shape 448"/>
          <p:cNvSpPr txBox="1"/>
          <p:nvPr/>
        </p:nvSpPr>
        <p:spPr>
          <a:xfrm>
            <a:off x="1031137" y="701359"/>
            <a:ext cx="6829971" cy="369332"/>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1867" b="1" kern="0">
                <a:solidFill>
                  <a:srgbClr val="333639"/>
                </a:solidFill>
                <a:latin typeface="Calibri"/>
                <a:ea typeface="Calibri"/>
                <a:cs typeface="Calibri"/>
                <a:sym typeface="Calibri"/>
              </a:rPr>
              <a:t>Le classi DAO sono utilizzate per la gestione dei dati persistenti.</a:t>
            </a:r>
            <a:endParaRPr sz="1867" b="1" kern="0">
              <a:solidFill>
                <a:srgbClr val="333639"/>
              </a:solidFill>
              <a:latin typeface="Calibri"/>
              <a:ea typeface="Calibri"/>
              <a:cs typeface="Calibri"/>
              <a:sym typeface="Calibri"/>
            </a:endParaRPr>
          </a:p>
        </p:txBody>
      </p:sp>
      <p:sp>
        <p:nvSpPr>
          <p:cNvPr id="449" name="Shape 449"/>
          <p:cNvSpPr txBox="1"/>
          <p:nvPr/>
        </p:nvSpPr>
        <p:spPr>
          <a:xfrm>
            <a:off x="9134903" y="1603234"/>
            <a:ext cx="2743200" cy="3970319"/>
          </a:xfrm>
          <a:prstGeom prst="rect">
            <a:avLst/>
          </a:prstGeom>
          <a:noFill/>
          <a:ln>
            <a:noFill/>
          </a:ln>
        </p:spPr>
        <p:txBody>
          <a:bodyPr spcFirstLastPara="1" wrap="square" lIns="91433" tIns="45700" rIns="91433" bIns="45700" anchor="t" anchorCtr="0">
            <a:noAutofit/>
          </a:bodyPr>
          <a:lstStyle/>
          <a:p>
            <a:pPr marL="457189" lvl="1" defTabSz="1219170">
              <a:buClr>
                <a:srgbClr val="000000"/>
              </a:buClr>
            </a:pPr>
            <a:endParaRPr sz="1867" kern="0">
              <a:solidFill>
                <a:srgbClr val="333639"/>
              </a:solidFill>
              <a:latin typeface="Calibri"/>
              <a:ea typeface="Calibri"/>
              <a:cs typeface="Calibri"/>
              <a:sym typeface="Calibri"/>
            </a:endParaRPr>
          </a:p>
          <a:p>
            <a:pPr marL="745048" lvl="1" indent="-287859" defTabSz="1219170">
              <a:buClr>
                <a:srgbClr val="333639"/>
              </a:buClr>
              <a:buSzPts val="1400"/>
              <a:buFont typeface="Arial"/>
              <a:buChar char="•"/>
            </a:pPr>
            <a:r>
              <a:rPr lang="it" sz="1867" kern="0">
                <a:solidFill>
                  <a:srgbClr val="333639"/>
                </a:solidFill>
                <a:latin typeface="Calibri"/>
                <a:ea typeface="Calibri"/>
                <a:cs typeface="Calibri"/>
                <a:sym typeface="Calibri"/>
              </a:rPr>
              <a:t>implementa i metodi </a:t>
            </a:r>
            <a:r>
              <a:rPr lang="it" sz="1867" b="1" kern="0">
                <a:solidFill>
                  <a:srgbClr val="333639"/>
                </a:solidFill>
                <a:latin typeface="Calibri"/>
                <a:ea typeface="Calibri"/>
                <a:cs typeface="Calibri"/>
                <a:sym typeface="Calibri"/>
              </a:rPr>
              <a:t>CRUD</a:t>
            </a:r>
            <a:r>
              <a:rPr lang="it" sz="1867" kern="0">
                <a:solidFill>
                  <a:srgbClr val="333639"/>
                </a:solidFill>
                <a:latin typeface="Calibri"/>
                <a:ea typeface="Calibri"/>
                <a:cs typeface="Calibri"/>
                <a:sym typeface="Calibri"/>
              </a:rPr>
              <a:t> principali;</a:t>
            </a:r>
            <a:endParaRPr sz="1467" kern="0">
              <a:solidFill>
                <a:srgbClr val="000000"/>
              </a:solidFill>
              <a:latin typeface="Arial"/>
              <a:cs typeface="Arial"/>
              <a:sym typeface="Arial"/>
            </a:endParaRPr>
          </a:p>
          <a:p>
            <a:pPr marL="745048" lvl="1" indent="-169329" defTabSz="1219170">
              <a:buClr>
                <a:srgbClr val="333639"/>
              </a:buClr>
              <a:buSzPts val="1400"/>
            </a:pPr>
            <a:endParaRPr sz="1867" kern="0">
              <a:solidFill>
                <a:srgbClr val="333639"/>
              </a:solidFill>
              <a:latin typeface="Calibri"/>
              <a:ea typeface="Calibri"/>
              <a:cs typeface="Calibri"/>
              <a:sym typeface="Calibri"/>
            </a:endParaRPr>
          </a:p>
          <a:p>
            <a:pPr marL="745048" lvl="1" indent="-169329" defTabSz="1219170">
              <a:buClr>
                <a:srgbClr val="333639"/>
              </a:buClr>
              <a:buSzPts val="1400"/>
            </a:pPr>
            <a:endParaRPr sz="1867" kern="0">
              <a:solidFill>
                <a:srgbClr val="333639"/>
              </a:solidFill>
              <a:latin typeface="Calibri"/>
              <a:ea typeface="Calibri"/>
              <a:cs typeface="Calibri"/>
              <a:sym typeface="Calibri"/>
            </a:endParaRPr>
          </a:p>
          <a:p>
            <a:pPr marL="745048" lvl="1" indent="-169329" defTabSz="1219170">
              <a:buClr>
                <a:srgbClr val="333639"/>
              </a:buClr>
              <a:buSzPts val="1400"/>
            </a:pPr>
            <a:endParaRPr sz="1867" kern="0">
              <a:solidFill>
                <a:srgbClr val="333639"/>
              </a:solidFill>
              <a:latin typeface="Calibri"/>
              <a:ea typeface="Calibri"/>
              <a:cs typeface="Calibri"/>
              <a:sym typeface="Calibri"/>
            </a:endParaRPr>
          </a:p>
          <a:p>
            <a:pPr marL="745048" lvl="1" indent="-169329" defTabSz="1219170">
              <a:buClr>
                <a:srgbClr val="333639"/>
              </a:buClr>
              <a:buSzPts val="1400"/>
            </a:pPr>
            <a:endParaRPr sz="1867" kern="0">
              <a:solidFill>
                <a:srgbClr val="333639"/>
              </a:solidFill>
              <a:latin typeface="Calibri"/>
              <a:ea typeface="Calibri"/>
              <a:cs typeface="Calibri"/>
              <a:sym typeface="Calibri"/>
            </a:endParaRPr>
          </a:p>
          <a:p>
            <a:pPr marL="745048" lvl="1" indent="-169329" defTabSz="1219170">
              <a:buClr>
                <a:srgbClr val="333639"/>
              </a:buClr>
              <a:buSzPts val="1400"/>
            </a:pPr>
            <a:endParaRPr sz="1867" kern="0">
              <a:solidFill>
                <a:srgbClr val="333639"/>
              </a:solidFill>
              <a:latin typeface="Calibri"/>
              <a:ea typeface="Calibri"/>
              <a:cs typeface="Calibri"/>
              <a:sym typeface="Calibri"/>
            </a:endParaRPr>
          </a:p>
          <a:p>
            <a:pPr marL="745048" lvl="1" indent="-169329" defTabSz="1219170">
              <a:buClr>
                <a:srgbClr val="333639"/>
              </a:buClr>
              <a:buSzPts val="1400"/>
            </a:pPr>
            <a:endParaRPr sz="1867" kern="0">
              <a:solidFill>
                <a:srgbClr val="333639"/>
              </a:solidFill>
              <a:latin typeface="Calibri"/>
              <a:ea typeface="Calibri"/>
              <a:cs typeface="Calibri"/>
              <a:sym typeface="Calibri"/>
            </a:endParaRPr>
          </a:p>
          <a:p>
            <a:pPr marL="745048" lvl="1" indent="-287859" defTabSz="1219170">
              <a:buClr>
                <a:srgbClr val="333639"/>
              </a:buClr>
              <a:buSzPts val="1400"/>
              <a:buFont typeface="Arial"/>
              <a:buChar char="•"/>
            </a:pPr>
            <a:r>
              <a:rPr lang="it" sz="1867" kern="0">
                <a:solidFill>
                  <a:srgbClr val="333639"/>
                </a:solidFill>
                <a:latin typeface="Calibri"/>
                <a:ea typeface="Calibri"/>
                <a:cs typeface="Calibri"/>
                <a:sym typeface="Calibri"/>
              </a:rPr>
              <a:t>utilizza l’istanza della connessione ottenuta dal Singleton.</a:t>
            </a:r>
            <a:endParaRPr sz="1867" b="1" i="1" kern="0">
              <a:solidFill>
                <a:srgbClr val="333639"/>
              </a:solidFill>
              <a:latin typeface="Calibri"/>
              <a:ea typeface="Calibri"/>
              <a:cs typeface="Calibri"/>
              <a:sym typeface="Calibri"/>
            </a:endParaRPr>
          </a:p>
        </p:txBody>
      </p:sp>
      <p:pic>
        <p:nvPicPr>
          <p:cNvPr id="450" name="Shape 450"/>
          <p:cNvPicPr preferRelativeResize="0"/>
          <p:nvPr/>
        </p:nvPicPr>
        <p:blipFill rotWithShape="1">
          <a:blip r:embed="rId3">
            <a:alphaModFix/>
          </a:blip>
          <a:srcRect/>
          <a:stretch/>
        </p:blipFill>
        <p:spPr>
          <a:xfrm>
            <a:off x="1031138" y="4491762"/>
            <a:ext cx="8254529" cy="561975"/>
          </a:xfrm>
          <a:prstGeom prst="rect">
            <a:avLst/>
          </a:prstGeom>
          <a:noFill/>
          <a:ln>
            <a:noFill/>
          </a:ln>
        </p:spPr>
      </p:pic>
      <p:pic>
        <p:nvPicPr>
          <p:cNvPr id="451" name="Shape 451"/>
          <p:cNvPicPr preferRelativeResize="0"/>
          <p:nvPr/>
        </p:nvPicPr>
        <p:blipFill rotWithShape="1">
          <a:blip r:embed="rId4">
            <a:alphaModFix/>
          </a:blip>
          <a:srcRect/>
          <a:stretch/>
        </p:blipFill>
        <p:spPr>
          <a:xfrm>
            <a:off x="1031138" y="1606835"/>
            <a:ext cx="8254529" cy="2348781"/>
          </a:xfrm>
          <a:prstGeom prst="rect">
            <a:avLst/>
          </a:prstGeom>
          <a:noFill/>
          <a:ln>
            <a:noFill/>
          </a:ln>
        </p:spPr>
      </p:pic>
    </p:spTree>
    <p:extLst>
      <p:ext uri="{BB962C8B-B14F-4D97-AF65-F5344CB8AC3E}">
        <p14:creationId xmlns:p14="http://schemas.microsoft.com/office/powerpoint/2010/main" val="2084367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55"/>
        <p:cNvGrpSpPr/>
        <p:nvPr/>
      </p:nvGrpSpPr>
      <p:grpSpPr>
        <a:xfrm>
          <a:off x="0" y="0"/>
          <a:ext cx="0" cy="0"/>
          <a:chOff x="0" y="0"/>
          <a:chExt cx="0" cy="0"/>
        </a:xfrm>
      </p:grpSpPr>
      <p:sp>
        <p:nvSpPr>
          <p:cNvPr id="456" name="Shape 456"/>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457" name="Shape 457"/>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buSzTx/>
            </a:pPr>
            <a:fld id="{00000000-1234-1234-1234-123412341234}" type="slidenum">
              <a:rPr lang="it" kern="0"/>
              <a:pPr defTabSz="1219170">
                <a:buClr>
                  <a:srgbClr val="000000"/>
                </a:buClr>
                <a:buSzTx/>
              </a:pPr>
              <a:t>24</a:t>
            </a:fld>
            <a:endParaRPr kern="0"/>
          </a:p>
        </p:txBody>
      </p:sp>
      <p:sp>
        <p:nvSpPr>
          <p:cNvPr id="458" name="Shape 458"/>
          <p:cNvSpPr txBox="1"/>
          <p:nvPr/>
        </p:nvSpPr>
        <p:spPr>
          <a:xfrm>
            <a:off x="674230" y="279454"/>
            <a:ext cx="1238976" cy="369333"/>
          </a:xfrm>
          <a:prstGeom prst="rect">
            <a:avLst/>
          </a:prstGeom>
          <a:solidFill>
            <a:srgbClr val="00B0F0"/>
          </a:solidFill>
          <a:ln>
            <a:noFill/>
          </a:ln>
        </p:spPr>
        <p:txBody>
          <a:bodyPr spcFirstLastPara="1" wrap="square" lIns="91433" tIns="45700" rIns="91433" bIns="45700" anchor="t" anchorCtr="0">
            <a:noAutofit/>
          </a:bodyPr>
          <a:lstStyle/>
          <a:p>
            <a:pPr defTabSz="1219170">
              <a:buClr>
                <a:srgbClr val="000000"/>
              </a:buClr>
            </a:pPr>
            <a:r>
              <a:rPr lang="it" sz="1467" b="1" kern="0" dirty="0">
                <a:solidFill>
                  <a:srgbClr val="F4F5FC"/>
                </a:solidFill>
                <a:latin typeface="Roboto"/>
                <a:ea typeface="Roboto"/>
                <a:cs typeface="Roboto"/>
                <a:sym typeface="Roboto"/>
              </a:rPr>
              <a:t>STRATEGY</a:t>
            </a:r>
            <a:endParaRPr sz="1467" b="1" kern="0" dirty="0">
              <a:solidFill>
                <a:srgbClr val="F4F5FC"/>
              </a:solidFill>
              <a:latin typeface="Roboto"/>
              <a:ea typeface="Roboto"/>
              <a:cs typeface="Roboto"/>
              <a:sym typeface="Roboto"/>
            </a:endParaRPr>
          </a:p>
        </p:txBody>
      </p:sp>
      <p:sp>
        <p:nvSpPr>
          <p:cNvPr id="459" name="Shape 459"/>
          <p:cNvSpPr txBox="1"/>
          <p:nvPr/>
        </p:nvSpPr>
        <p:spPr>
          <a:xfrm>
            <a:off x="592371" y="692818"/>
            <a:ext cx="6829971" cy="369332"/>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1867" b="1" kern="0">
                <a:solidFill>
                  <a:srgbClr val="333639"/>
                </a:solidFill>
                <a:latin typeface="Calibri"/>
                <a:ea typeface="Calibri"/>
                <a:cs typeface="Calibri"/>
                <a:sym typeface="Calibri"/>
              </a:rPr>
              <a:t>Redirige l’utente nella sezione ad esso dedicata.</a:t>
            </a:r>
            <a:endParaRPr sz="1867" b="1" kern="0">
              <a:solidFill>
                <a:srgbClr val="333639"/>
              </a:solidFill>
              <a:latin typeface="Calibri"/>
              <a:ea typeface="Calibri"/>
              <a:cs typeface="Calibri"/>
              <a:sym typeface="Calibri"/>
            </a:endParaRPr>
          </a:p>
        </p:txBody>
      </p:sp>
      <p:pic>
        <p:nvPicPr>
          <p:cNvPr id="460" name="Shape 460"/>
          <p:cNvPicPr preferRelativeResize="0"/>
          <p:nvPr/>
        </p:nvPicPr>
        <p:blipFill rotWithShape="1">
          <a:blip r:embed="rId3">
            <a:alphaModFix/>
          </a:blip>
          <a:srcRect/>
          <a:stretch/>
        </p:blipFill>
        <p:spPr>
          <a:xfrm>
            <a:off x="674229" y="1298946"/>
            <a:ext cx="4209603" cy="4635943"/>
          </a:xfrm>
          <a:prstGeom prst="rect">
            <a:avLst/>
          </a:prstGeom>
          <a:noFill/>
          <a:ln>
            <a:noFill/>
          </a:ln>
        </p:spPr>
      </p:pic>
      <p:pic>
        <p:nvPicPr>
          <p:cNvPr id="461" name="Shape 461"/>
          <p:cNvPicPr preferRelativeResize="0"/>
          <p:nvPr/>
        </p:nvPicPr>
        <p:blipFill rotWithShape="1">
          <a:blip r:embed="rId4">
            <a:alphaModFix/>
          </a:blip>
          <a:srcRect/>
          <a:stretch/>
        </p:blipFill>
        <p:spPr>
          <a:xfrm>
            <a:off x="7594339" y="204863"/>
            <a:ext cx="3951668" cy="2557661"/>
          </a:xfrm>
          <a:prstGeom prst="rect">
            <a:avLst/>
          </a:prstGeom>
          <a:noFill/>
          <a:ln>
            <a:noFill/>
          </a:ln>
        </p:spPr>
      </p:pic>
      <p:pic>
        <p:nvPicPr>
          <p:cNvPr id="462" name="Shape 462"/>
          <p:cNvPicPr preferRelativeResize="0"/>
          <p:nvPr/>
        </p:nvPicPr>
        <p:blipFill rotWithShape="1">
          <a:blip r:embed="rId5">
            <a:alphaModFix/>
          </a:blip>
          <a:srcRect/>
          <a:stretch/>
        </p:blipFill>
        <p:spPr>
          <a:xfrm rot="-5400000">
            <a:off x="8120420" y="-1104243"/>
            <a:ext cx="3248168" cy="5186153"/>
          </a:xfrm>
          <a:prstGeom prst="rect">
            <a:avLst/>
          </a:prstGeom>
          <a:noFill/>
          <a:ln>
            <a:noFill/>
          </a:ln>
        </p:spPr>
      </p:pic>
      <p:pic>
        <p:nvPicPr>
          <p:cNvPr id="463" name="Shape 463"/>
          <p:cNvPicPr preferRelativeResize="0"/>
          <p:nvPr/>
        </p:nvPicPr>
        <p:blipFill rotWithShape="1">
          <a:blip r:embed="rId6">
            <a:alphaModFix/>
          </a:blip>
          <a:srcRect/>
          <a:stretch/>
        </p:blipFill>
        <p:spPr>
          <a:xfrm>
            <a:off x="5650653" y="2387927"/>
            <a:ext cx="4803825" cy="2515828"/>
          </a:xfrm>
          <a:prstGeom prst="rect">
            <a:avLst/>
          </a:prstGeom>
          <a:noFill/>
          <a:ln>
            <a:noFill/>
          </a:ln>
        </p:spPr>
      </p:pic>
      <p:pic>
        <p:nvPicPr>
          <p:cNvPr id="464" name="Shape 464"/>
          <p:cNvPicPr preferRelativeResize="0"/>
          <p:nvPr/>
        </p:nvPicPr>
        <p:blipFill rotWithShape="1">
          <a:blip r:embed="rId5">
            <a:alphaModFix/>
          </a:blip>
          <a:srcRect/>
          <a:stretch/>
        </p:blipFill>
        <p:spPr>
          <a:xfrm rot="-5400000">
            <a:off x="6655271" y="568605"/>
            <a:ext cx="3075739" cy="6043976"/>
          </a:xfrm>
          <a:prstGeom prst="rect">
            <a:avLst/>
          </a:prstGeom>
          <a:noFill/>
          <a:ln>
            <a:noFill/>
          </a:ln>
        </p:spPr>
      </p:pic>
      <p:pic>
        <p:nvPicPr>
          <p:cNvPr id="465" name="Shape 465"/>
          <p:cNvPicPr preferRelativeResize="0"/>
          <p:nvPr/>
        </p:nvPicPr>
        <p:blipFill rotWithShape="1">
          <a:blip r:embed="rId7">
            <a:alphaModFix/>
          </a:blip>
          <a:srcRect/>
          <a:stretch/>
        </p:blipFill>
        <p:spPr>
          <a:xfrm>
            <a:off x="7326786" y="3796006"/>
            <a:ext cx="4102293" cy="2554101"/>
          </a:xfrm>
          <a:prstGeom prst="rect">
            <a:avLst/>
          </a:prstGeom>
          <a:noFill/>
          <a:ln>
            <a:noFill/>
          </a:ln>
        </p:spPr>
      </p:pic>
      <p:pic>
        <p:nvPicPr>
          <p:cNvPr id="466" name="Shape 466"/>
          <p:cNvPicPr preferRelativeResize="0"/>
          <p:nvPr/>
        </p:nvPicPr>
        <p:blipFill rotWithShape="1">
          <a:blip r:embed="rId5">
            <a:alphaModFix/>
          </a:blip>
          <a:srcRect/>
          <a:stretch/>
        </p:blipFill>
        <p:spPr>
          <a:xfrm rot="-5400000">
            <a:off x="7896779" y="2434991"/>
            <a:ext cx="3248168" cy="5284773"/>
          </a:xfrm>
          <a:prstGeom prst="rect">
            <a:avLst/>
          </a:prstGeom>
          <a:noFill/>
          <a:ln>
            <a:noFill/>
          </a:ln>
        </p:spPr>
      </p:pic>
    </p:spTree>
    <p:extLst>
      <p:ext uri="{BB962C8B-B14F-4D97-AF65-F5344CB8AC3E}">
        <p14:creationId xmlns:p14="http://schemas.microsoft.com/office/powerpoint/2010/main" val="4125593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70"/>
        <p:cNvGrpSpPr/>
        <p:nvPr/>
      </p:nvGrpSpPr>
      <p:grpSpPr>
        <a:xfrm>
          <a:off x="0" y="0"/>
          <a:ext cx="0" cy="0"/>
          <a:chOff x="0" y="0"/>
          <a:chExt cx="0" cy="0"/>
        </a:xfrm>
      </p:grpSpPr>
      <p:sp>
        <p:nvSpPr>
          <p:cNvPr id="471" name="Shape 471"/>
          <p:cNvSpPr txBox="1">
            <a:spLocks noGrp="1"/>
          </p:cNvSpPr>
          <p:nvPr>
            <p:ph type="ftr" idx="11"/>
          </p:nvPr>
        </p:nvSpPr>
        <p:spPr>
          <a:xfrm>
            <a:off x="4038600" y="6356351"/>
            <a:ext cx="4114800" cy="365200"/>
          </a:xfrm>
          <a:prstGeom prst="rect">
            <a:avLst/>
          </a:prstGeom>
          <a:noFill/>
          <a:ln>
            <a:noFill/>
          </a:ln>
        </p:spPr>
        <p:txBody>
          <a:bodyPr spcFirstLastPara="1" wrap="square" lIns="91433" tIns="45700" rIns="91433" bIns="45700" anchor="ctr" anchorCtr="0">
            <a:noAutofit/>
          </a:bodyPr>
          <a:lstStyle/>
          <a:p>
            <a:pPr defTabSz="1219170">
              <a:buClr>
                <a:srgbClr val="000000"/>
              </a:buClr>
              <a:buSzPts val="800"/>
            </a:pPr>
            <a:r>
              <a:rPr lang="it" kern="0"/>
              <a:t>EvoCinema</a:t>
            </a:r>
            <a:endParaRPr kern="0"/>
          </a:p>
        </p:txBody>
      </p:sp>
      <p:sp>
        <p:nvSpPr>
          <p:cNvPr id="472" name="Shape 472"/>
          <p:cNvSpPr/>
          <p:nvPr/>
        </p:nvSpPr>
        <p:spPr>
          <a:xfrm>
            <a:off x="1" y="0"/>
            <a:ext cx="12192000" cy="2799200"/>
          </a:xfrm>
          <a:prstGeom prst="rect">
            <a:avLst/>
          </a:prstGeom>
          <a:solidFill>
            <a:srgbClr val="4E5765"/>
          </a:solidFill>
          <a:ln w="25400" cap="flat" cmpd="sng">
            <a:solidFill>
              <a:srgbClr val="4E5765"/>
            </a:solidFill>
            <a:prstDash val="solid"/>
            <a:round/>
            <a:headEnd type="none" w="med" len="med"/>
            <a:tailEnd type="none" w="med" len="med"/>
          </a:ln>
        </p:spPr>
        <p:txBody>
          <a:bodyPr spcFirstLastPara="1" wrap="square" lIns="91433" tIns="45700" rIns="91433" bIns="45700" anchor="ctr" anchorCtr="0">
            <a:noAutofit/>
          </a:bodyPr>
          <a:lstStyle/>
          <a:p>
            <a:pPr algn="ctr" defTabSz="1219170">
              <a:buClr>
                <a:srgbClr val="000000"/>
              </a:buClr>
            </a:pPr>
            <a:endParaRPr sz="1467" kern="0">
              <a:solidFill>
                <a:srgbClr val="F4F5FC"/>
              </a:solidFill>
              <a:latin typeface="Arial"/>
              <a:ea typeface="Arial"/>
              <a:cs typeface="Arial"/>
              <a:sym typeface="Arial"/>
            </a:endParaRPr>
          </a:p>
        </p:txBody>
      </p:sp>
      <p:sp>
        <p:nvSpPr>
          <p:cNvPr id="473" name="Shape 473"/>
          <p:cNvSpPr txBox="1"/>
          <p:nvPr/>
        </p:nvSpPr>
        <p:spPr>
          <a:xfrm>
            <a:off x="5452185" y="2984863"/>
            <a:ext cx="1287600" cy="261600"/>
          </a:xfrm>
          <a:prstGeom prst="rect">
            <a:avLst/>
          </a:prstGeom>
          <a:solidFill>
            <a:srgbClr val="CC0000"/>
          </a:solidFill>
          <a:ln>
            <a:noFill/>
          </a:ln>
        </p:spPr>
        <p:txBody>
          <a:bodyPr spcFirstLastPara="1" wrap="square" lIns="91433" tIns="45700" rIns="91433" bIns="45700" anchor="t" anchorCtr="0">
            <a:noAutofit/>
          </a:bodyPr>
          <a:lstStyle/>
          <a:p>
            <a:pPr algn="ctr" defTabSz="1219170">
              <a:buClr>
                <a:srgbClr val="000000"/>
              </a:buClr>
            </a:pPr>
            <a:r>
              <a:rPr lang="it" sz="1200" b="1" kern="0">
                <a:solidFill>
                  <a:srgbClr val="F4F5FC"/>
                </a:solidFill>
                <a:latin typeface="Roboto"/>
                <a:ea typeface="Roboto"/>
                <a:cs typeface="Roboto"/>
                <a:sym typeface="Roboto"/>
              </a:rPr>
              <a:t>Presentazione</a:t>
            </a:r>
            <a:endParaRPr sz="1200" b="1" kern="0">
              <a:solidFill>
                <a:srgbClr val="F4F5FC"/>
              </a:solidFill>
              <a:latin typeface="Roboto"/>
              <a:ea typeface="Roboto"/>
              <a:cs typeface="Roboto"/>
              <a:sym typeface="Roboto"/>
            </a:endParaRPr>
          </a:p>
        </p:txBody>
      </p:sp>
      <p:pic>
        <p:nvPicPr>
          <p:cNvPr id="474" name="Shape 474"/>
          <p:cNvPicPr preferRelativeResize="0"/>
          <p:nvPr/>
        </p:nvPicPr>
        <p:blipFill rotWithShape="1">
          <a:blip r:embed="rId3">
            <a:alphaModFix/>
          </a:blip>
          <a:srcRect/>
          <a:stretch/>
        </p:blipFill>
        <p:spPr>
          <a:xfrm>
            <a:off x="3674692" y="2"/>
            <a:ext cx="4842587" cy="3026617"/>
          </a:xfrm>
          <a:prstGeom prst="rect">
            <a:avLst/>
          </a:prstGeom>
          <a:noFill/>
          <a:ln>
            <a:noFill/>
          </a:ln>
        </p:spPr>
      </p:pic>
      <p:sp>
        <p:nvSpPr>
          <p:cNvPr id="475" name="Shape 475"/>
          <p:cNvSpPr txBox="1"/>
          <p:nvPr/>
        </p:nvSpPr>
        <p:spPr>
          <a:xfrm>
            <a:off x="4262004" y="3392799"/>
            <a:ext cx="3668000" cy="584800"/>
          </a:xfrm>
          <a:prstGeom prst="rect">
            <a:avLst/>
          </a:prstGeom>
          <a:noFill/>
          <a:ln>
            <a:noFill/>
          </a:ln>
        </p:spPr>
        <p:txBody>
          <a:bodyPr spcFirstLastPara="1" wrap="square" lIns="91433" tIns="45700" rIns="91433" bIns="45700" anchor="t" anchorCtr="0">
            <a:noAutofit/>
          </a:bodyPr>
          <a:lstStyle/>
          <a:p>
            <a:pPr algn="ctr" defTabSz="1219170">
              <a:buClr>
                <a:srgbClr val="000000"/>
              </a:buClr>
            </a:pPr>
            <a:r>
              <a:rPr lang="it" sz="3200" b="1" kern="0">
                <a:solidFill>
                  <a:srgbClr val="4E5765"/>
                </a:solidFill>
                <a:latin typeface="Roboto"/>
                <a:ea typeface="Roboto"/>
                <a:cs typeface="Roboto"/>
                <a:sym typeface="Roboto"/>
              </a:rPr>
              <a:t>Gestione Account</a:t>
            </a:r>
            <a:endParaRPr sz="1467" kern="0">
              <a:solidFill>
                <a:srgbClr val="333639"/>
              </a:solidFill>
              <a:latin typeface="Calibri"/>
              <a:ea typeface="Calibri"/>
              <a:cs typeface="Calibri"/>
              <a:sym typeface="Calibri"/>
            </a:endParaRPr>
          </a:p>
          <a:p>
            <a:pPr algn="ctr" defTabSz="1219170">
              <a:buClr>
                <a:srgbClr val="000000"/>
              </a:buClr>
            </a:pPr>
            <a:endParaRPr sz="3200" b="1" kern="0">
              <a:solidFill>
                <a:srgbClr val="4E5765"/>
              </a:solidFill>
              <a:latin typeface="Roboto"/>
              <a:ea typeface="Roboto"/>
              <a:cs typeface="Roboto"/>
              <a:sym typeface="Roboto"/>
            </a:endParaRPr>
          </a:p>
        </p:txBody>
      </p:sp>
      <p:sp>
        <p:nvSpPr>
          <p:cNvPr id="476" name="Shape 476"/>
          <p:cNvSpPr/>
          <p:nvPr/>
        </p:nvSpPr>
        <p:spPr>
          <a:xfrm>
            <a:off x="4496235" y="4123833"/>
            <a:ext cx="3199600" cy="752400"/>
          </a:xfrm>
          <a:prstGeom prst="rect">
            <a:avLst/>
          </a:prstGeom>
          <a:noFill/>
          <a:ln>
            <a:noFill/>
          </a:ln>
        </p:spPr>
        <p:txBody>
          <a:bodyPr spcFirstLastPara="1" wrap="square" lIns="91433" tIns="45700" rIns="91433" bIns="45700" anchor="t" anchorCtr="0">
            <a:noAutofit/>
          </a:bodyPr>
          <a:lstStyle/>
          <a:p>
            <a:pPr algn="ctr" defTabSz="1219170">
              <a:lnSpc>
                <a:spcPct val="130000"/>
              </a:lnSpc>
              <a:buClr>
                <a:srgbClr val="000000"/>
              </a:buClr>
            </a:pPr>
            <a:r>
              <a:rPr lang="it" sz="1067" b="1" kern="0">
                <a:solidFill>
                  <a:srgbClr val="4E5765"/>
                </a:solidFill>
                <a:latin typeface="Roboto"/>
                <a:ea typeface="Roboto"/>
                <a:cs typeface="Roboto"/>
                <a:sym typeface="Roboto"/>
              </a:rPr>
              <a:t>Presentation By:</a:t>
            </a:r>
            <a:endParaRPr sz="1467" kern="0">
              <a:solidFill>
                <a:srgbClr val="333639"/>
              </a:solidFill>
              <a:latin typeface="Calibri"/>
              <a:ea typeface="Calibri"/>
              <a:cs typeface="Calibri"/>
              <a:sym typeface="Calibri"/>
            </a:endParaRPr>
          </a:p>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Michele Delli Paoli.</a:t>
            </a:r>
            <a:endParaRPr sz="1467" kern="0">
              <a:solidFill>
                <a:srgbClr val="000000"/>
              </a:solidFill>
              <a:latin typeface="Arial"/>
              <a:ea typeface="Arial"/>
              <a:cs typeface="Arial"/>
              <a:sym typeface="Arial"/>
            </a:endParaRPr>
          </a:p>
        </p:txBody>
      </p:sp>
      <p:sp>
        <p:nvSpPr>
          <p:cNvPr id="477" name="Shape 477"/>
          <p:cNvSpPr/>
          <p:nvPr/>
        </p:nvSpPr>
        <p:spPr>
          <a:xfrm>
            <a:off x="1524000" y="4957897"/>
            <a:ext cx="9144000" cy="752400"/>
          </a:xfrm>
          <a:prstGeom prst="rect">
            <a:avLst/>
          </a:prstGeom>
          <a:noFill/>
          <a:ln>
            <a:noFill/>
          </a:ln>
        </p:spPr>
        <p:txBody>
          <a:bodyPr spcFirstLastPara="1" wrap="square" lIns="91433" tIns="45700" rIns="91433" bIns="45700" anchor="t" anchorCtr="0">
            <a:noAutofit/>
          </a:bodyPr>
          <a:lstStyle/>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Di seguito presento le funzionalità di base della gestione account.</a:t>
            </a:r>
            <a:endParaRPr sz="1467" kern="0">
              <a:solidFill>
                <a:srgbClr val="4E5765"/>
              </a:solidFill>
              <a:latin typeface="Arial"/>
              <a:ea typeface="Arial"/>
              <a:cs typeface="Arial"/>
              <a:sym typeface="Arial"/>
            </a:endParaRPr>
          </a:p>
        </p:txBody>
      </p:sp>
      <p:sp>
        <p:nvSpPr>
          <p:cNvPr id="2" name="Segnaposto numero diapositiva 1">
            <a:extLst>
              <a:ext uri="{FF2B5EF4-FFF2-40B4-BE49-F238E27FC236}">
                <a16:creationId xmlns:a16="http://schemas.microsoft.com/office/drawing/2014/main" id="{609B6FC2-06A3-4B3C-9B85-83763A3F9CAA}"/>
              </a:ext>
            </a:extLst>
          </p:cNvPr>
          <p:cNvSpPr>
            <a:spLocks noGrp="1"/>
          </p:cNvSpPr>
          <p:nvPr>
            <p:ph type="sldNum" idx="12"/>
          </p:nvPr>
        </p:nvSpPr>
        <p:spPr/>
        <p:txBody>
          <a:bodyPr/>
          <a:lstStyle/>
          <a:p>
            <a:fld id="{00000000-1234-1234-1234-123412341234}" type="slidenum">
              <a:rPr lang="it-IT" smtClean="0"/>
              <a:pPr/>
              <a:t>25</a:t>
            </a:fld>
            <a:endParaRPr lang="it-IT"/>
          </a:p>
        </p:txBody>
      </p:sp>
    </p:spTree>
    <p:extLst>
      <p:ext uri="{BB962C8B-B14F-4D97-AF65-F5344CB8AC3E}">
        <p14:creationId xmlns:p14="http://schemas.microsoft.com/office/powerpoint/2010/main" val="279429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82"/>
        <p:cNvGrpSpPr/>
        <p:nvPr/>
      </p:nvGrpSpPr>
      <p:grpSpPr>
        <a:xfrm>
          <a:off x="0" y="0"/>
          <a:ext cx="0" cy="0"/>
          <a:chOff x="0" y="0"/>
          <a:chExt cx="0" cy="0"/>
        </a:xfrm>
      </p:grpSpPr>
      <p:sp>
        <p:nvSpPr>
          <p:cNvPr id="483" name="Shape 483"/>
          <p:cNvSpPr txBox="1"/>
          <p:nvPr/>
        </p:nvSpPr>
        <p:spPr>
          <a:xfrm>
            <a:off x="1028701" y="701749"/>
            <a:ext cx="1095521" cy="307825"/>
          </a:xfrm>
          <a:prstGeom prst="rect">
            <a:avLst/>
          </a:prstGeom>
          <a:solidFill>
            <a:schemeClr val="accent4"/>
          </a:solidFill>
          <a:ln>
            <a:noFill/>
          </a:ln>
        </p:spPr>
        <p:txBody>
          <a:bodyPr spcFirstLastPara="1" wrap="square" lIns="91433" tIns="45700" rIns="91433" bIns="45700" anchor="t" anchorCtr="0">
            <a:noAutofit/>
          </a:bodyPr>
          <a:lstStyle/>
          <a:p>
            <a:pPr defTabSz="1219170">
              <a:buClr>
                <a:srgbClr val="000000"/>
              </a:buClr>
            </a:pPr>
            <a:r>
              <a:rPr lang="it" sz="1467" b="1" kern="0" dirty="0">
                <a:solidFill>
                  <a:srgbClr val="F4F5FC"/>
                </a:solidFill>
                <a:latin typeface="Roboto"/>
                <a:ea typeface="Roboto"/>
                <a:cs typeface="Roboto"/>
                <a:sym typeface="Roboto"/>
              </a:rPr>
              <a:t>GESTIONI</a:t>
            </a:r>
            <a:endParaRPr sz="1467" b="1" kern="0" dirty="0">
              <a:solidFill>
                <a:srgbClr val="F4F5FC"/>
              </a:solidFill>
              <a:latin typeface="Roboto"/>
              <a:ea typeface="Roboto"/>
              <a:cs typeface="Roboto"/>
              <a:sym typeface="Roboto"/>
            </a:endParaRPr>
          </a:p>
        </p:txBody>
      </p:sp>
      <p:sp>
        <p:nvSpPr>
          <p:cNvPr id="484" name="Shape 484"/>
          <p:cNvSpPr txBox="1"/>
          <p:nvPr/>
        </p:nvSpPr>
        <p:spPr>
          <a:xfrm>
            <a:off x="951669" y="1167700"/>
            <a:ext cx="4646800" cy="5848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La gestione account</a:t>
            </a:r>
            <a:endParaRPr sz="3200" b="1" kern="0">
              <a:solidFill>
                <a:srgbClr val="4E5765"/>
              </a:solidFill>
              <a:latin typeface="Roboto"/>
              <a:ea typeface="Roboto"/>
              <a:cs typeface="Roboto"/>
              <a:sym typeface="Roboto"/>
            </a:endParaRPr>
          </a:p>
        </p:txBody>
      </p:sp>
      <p:sp>
        <p:nvSpPr>
          <p:cNvPr id="485" name="Shape 485"/>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486" name="Shape 486"/>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fld id="{00000000-1234-1234-1234-123412341234}" type="slidenum">
              <a:rPr lang="it" kern="0"/>
              <a:pPr defTabSz="1219170">
                <a:buClr>
                  <a:srgbClr val="000000"/>
                </a:buClr>
              </a:pPr>
              <a:t>26</a:t>
            </a:fld>
            <a:endParaRPr kern="0"/>
          </a:p>
        </p:txBody>
      </p:sp>
      <p:sp>
        <p:nvSpPr>
          <p:cNvPr id="487" name="Shape 487"/>
          <p:cNvSpPr/>
          <p:nvPr/>
        </p:nvSpPr>
        <p:spPr>
          <a:xfrm>
            <a:off x="1028701" y="1910626"/>
            <a:ext cx="10211644" cy="4653581"/>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2000" kern="0" dirty="0">
                <a:solidFill>
                  <a:srgbClr val="4E5765"/>
                </a:solidFill>
                <a:latin typeface="Roboto Condensed Light"/>
                <a:ea typeface="Roboto Condensed Light"/>
                <a:cs typeface="Roboto Condensed Light"/>
                <a:sym typeface="Roboto Condensed Light"/>
              </a:rPr>
              <a:t>Include le funzionalità di base di una web application come:</a:t>
            </a:r>
            <a:endParaRPr sz="1467" kern="0" dirty="0">
              <a:solidFill>
                <a:srgbClr val="000000"/>
              </a:solidFill>
              <a:latin typeface="Arial"/>
              <a:cs typeface="Arial"/>
              <a:sym typeface="Arial"/>
            </a:endParaRPr>
          </a:p>
          <a:p>
            <a:pPr marL="338658" indent="-330192" defTabSz="1219170">
              <a:lnSpc>
                <a:spcPct val="130000"/>
              </a:lnSpc>
              <a:buClr>
                <a:srgbClr val="4E5765"/>
              </a:buClr>
              <a:buSzPts val="1500"/>
              <a:buFont typeface="Arial"/>
              <a:buChar char="•"/>
            </a:pPr>
            <a:r>
              <a:rPr lang="it" sz="2000" kern="0" dirty="0">
                <a:solidFill>
                  <a:srgbClr val="4E5765"/>
                </a:solidFill>
                <a:latin typeface="Roboto Condensed Light"/>
                <a:ea typeface="Roboto Condensed Light"/>
                <a:cs typeface="Roboto Condensed Light"/>
                <a:sym typeface="Roboto Condensed Light"/>
              </a:rPr>
              <a:t>Registrazione;</a:t>
            </a:r>
            <a:endParaRPr sz="1467" kern="0" dirty="0">
              <a:solidFill>
                <a:srgbClr val="000000"/>
              </a:solidFill>
              <a:latin typeface="Arial"/>
              <a:cs typeface="Arial"/>
              <a:sym typeface="Arial"/>
            </a:endParaRPr>
          </a:p>
          <a:p>
            <a:pPr marL="338658" indent="-330192" defTabSz="1219170">
              <a:lnSpc>
                <a:spcPct val="130000"/>
              </a:lnSpc>
              <a:buClr>
                <a:srgbClr val="4E5765"/>
              </a:buClr>
              <a:buSzPts val="1500"/>
              <a:buFont typeface="Arial"/>
              <a:buChar char="•"/>
            </a:pPr>
            <a:r>
              <a:rPr lang="it" sz="2000" kern="0" dirty="0">
                <a:solidFill>
                  <a:srgbClr val="4E5765"/>
                </a:solidFill>
                <a:latin typeface="Roboto Condensed Light"/>
                <a:ea typeface="Roboto Condensed Light"/>
                <a:cs typeface="Roboto Condensed Light"/>
                <a:sym typeface="Roboto Condensed Light"/>
              </a:rPr>
              <a:t>Login;</a:t>
            </a:r>
            <a:endParaRPr sz="1467" kern="0" dirty="0">
              <a:solidFill>
                <a:srgbClr val="000000"/>
              </a:solidFill>
              <a:latin typeface="Arial"/>
              <a:cs typeface="Arial"/>
              <a:sym typeface="Arial"/>
            </a:endParaRPr>
          </a:p>
          <a:p>
            <a:pPr marL="338658" indent="-330192" defTabSz="1219170">
              <a:lnSpc>
                <a:spcPct val="130000"/>
              </a:lnSpc>
              <a:buClr>
                <a:srgbClr val="4E5765"/>
              </a:buClr>
              <a:buSzPts val="1500"/>
              <a:buFont typeface="Arial"/>
              <a:buChar char="•"/>
            </a:pPr>
            <a:r>
              <a:rPr lang="it" sz="2000" kern="0" dirty="0">
                <a:solidFill>
                  <a:srgbClr val="4E5765"/>
                </a:solidFill>
                <a:latin typeface="Roboto Condensed Light"/>
                <a:ea typeface="Roboto Condensed Light"/>
                <a:cs typeface="Roboto Condensed Light"/>
                <a:sym typeface="Roboto Condensed Light"/>
              </a:rPr>
              <a:t>Recupero password;</a:t>
            </a:r>
            <a:endParaRPr sz="1467" kern="0" dirty="0">
              <a:solidFill>
                <a:srgbClr val="000000"/>
              </a:solidFill>
              <a:latin typeface="Arial"/>
              <a:cs typeface="Arial"/>
              <a:sym typeface="Arial"/>
            </a:endParaRPr>
          </a:p>
          <a:p>
            <a:pPr marL="338658" indent="-330192" defTabSz="1219170">
              <a:lnSpc>
                <a:spcPct val="130000"/>
              </a:lnSpc>
              <a:buClr>
                <a:srgbClr val="4E5765"/>
              </a:buClr>
              <a:buSzPts val="1500"/>
              <a:buFont typeface="Arial"/>
              <a:buChar char="•"/>
            </a:pPr>
            <a:r>
              <a:rPr lang="it" sz="2000" kern="0" dirty="0">
                <a:solidFill>
                  <a:srgbClr val="4E5765"/>
                </a:solidFill>
                <a:latin typeface="Roboto Condensed Light"/>
                <a:ea typeface="Roboto Condensed Light"/>
                <a:cs typeface="Roboto Condensed Light"/>
                <a:sym typeface="Roboto Condensed Light"/>
              </a:rPr>
              <a:t>Visualizzazione profilo;</a:t>
            </a:r>
            <a:endParaRPr sz="1467" kern="0" dirty="0">
              <a:solidFill>
                <a:srgbClr val="000000"/>
              </a:solidFill>
              <a:latin typeface="Arial"/>
              <a:cs typeface="Arial"/>
              <a:sym typeface="Arial"/>
            </a:endParaRPr>
          </a:p>
          <a:p>
            <a:pPr marL="338658" indent="-330192" defTabSz="1219170">
              <a:lnSpc>
                <a:spcPct val="130000"/>
              </a:lnSpc>
              <a:buClr>
                <a:srgbClr val="4E5765"/>
              </a:buClr>
              <a:buSzPts val="1500"/>
              <a:buFont typeface="Arial"/>
              <a:buChar char="•"/>
            </a:pPr>
            <a:r>
              <a:rPr lang="it" sz="2000" kern="0" dirty="0">
                <a:solidFill>
                  <a:srgbClr val="4E5765"/>
                </a:solidFill>
                <a:latin typeface="Roboto Condensed Light"/>
                <a:ea typeface="Roboto Condensed Light"/>
                <a:cs typeface="Roboto Condensed Light"/>
                <a:sym typeface="Roboto Condensed Light"/>
              </a:rPr>
              <a:t>Modifica dettagli profilo;</a:t>
            </a:r>
            <a:endParaRPr sz="1467" kern="0" dirty="0">
              <a:solidFill>
                <a:srgbClr val="000000"/>
              </a:solidFill>
              <a:latin typeface="Arial"/>
              <a:cs typeface="Arial"/>
              <a:sym typeface="Arial"/>
            </a:endParaRPr>
          </a:p>
          <a:p>
            <a:pPr marL="338658" indent="-330192" defTabSz="1219170">
              <a:lnSpc>
                <a:spcPct val="130000"/>
              </a:lnSpc>
              <a:buClr>
                <a:srgbClr val="4E5765"/>
              </a:buClr>
              <a:buSzPts val="1500"/>
              <a:buFont typeface="Arial"/>
              <a:buChar char="•"/>
            </a:pPr>
            <a:r>
              <a:rPr lang="it" sz="2000" kern="0" dirty="0">
                <a:solidFill>
                  <a:srgbClr val="4E5765"/>
                </a:solidFill>
                <a:latin typeface="Roboto Condensed Light"/>
                <a:ea typeface="Roboto Condensed Light"/>
                <a:cs typeface="Roboto Condensed Light"/>
                <a:sym typeface="Roboto Condensed Light"/>
              </a:rPr>
              <a:t>Registrazione di un nuovo </a:t>
            </a:r>
            <a:br>
              <a:rPr lang="it" sz="2000" kern="0" dirty="0">
                <a:solidFill>
                  <a:srgbClr val="4E5765"/>
                </a:solidFill>
                <a:latin typeface="Roboto Condensed Light"/>
                <a:ea typeface="Roboto Condensed Light"/>
                <a:cs typeface="Roboto Condensed Light"/>
                <a:sym typeface="Roboto Condensed Light"/>
              </a:rPr>
            </a:br>
            <a:r>
              <a:rPr lang="it" sz="2000" kern="0" dirty="0">
                <a:solidFill>
                  <a:srgbClr val="4E5765"/>
                </a:solidFill>
                <a:latin typeface="Roboto Condensed Light"/>
                <a:ea typeface="Roboto Condensed Light"/>
                <a:cs typeface="Roboto Condensed Light"/>
                <a:sym typeface="Roboto Condensed Light"/>
              </a:rPr>
              <a:t>“operatore” o “gestore”;</a:t>
            </a:r>
            <a:endParaRPr sz="1467" kern="0" dirty="0">
              <a:solidFill>
                <a:srgbClr val="000000"/>
              </a:solidFill>
              <a:latin typeface="Arial"/>
              <a:cs typeface="Arial"/>
              <a:sym typeface="Arial"/>
            </a:endParaRPr>
          </a:p>
          <a:p>
            <a:pPr marL="338658" indent="-330192" defTabSz="1219170">
              <a:lnSpc>
                <a:spcPct val="130000"/>
              </a:lnSpc>
              <a:buClr>
                <a:srgbClr val="4E5765"/>
              </a:buClr>
              <a:buSzPts val="1500"/>
              <a:buFont typeface="Arial"/>
              <a:buChar char="•"/>
            </a:pPr>
            <a:r>
              <a:rPr lang="it" sz="2000" kern="0" dirty="0">
                <a:solidFill>
                  <a:srgbClr val="4E5765"/>
                </a:solidFill>
                <a:latin typeface="Roboto Condensed Light"/>
                <a:ea typeface="Roboto Condensed Light"/>
                <a:cs typeface="Roboto Condensed Light"/>
                <a:sym typeface="Roboto Condensed Light"/>
              </a:rPr>
              <a:t>Ricarica saldo presso un</a:t>
            </a:r>
            <a:br>
              <a:rPr lang="it" sz="2000" kern="0" dirty="0">
                <a:solidFill>
                  <a:srgbClr val="4E5765"/>
                </a:solidFill>
                <a:latin typeface="Roboto Condensed Light"/>
                <a:ea typeface="Roboto Condensed Light"/>
                <a:cs typeface="Roboto Condensed Light"/>
                <a:sym typeface="Roboto Condensed Light"/>
              </a:rPr>
            </a:br>
            <a:r>
              <a:rPr lang="it" sz="2000" kern="0" dirty="0">
                <a:solidFill>
                  <a:srgbClr val="4E5765"/>
                </a:solidFill>
                <a:latin typeface="Roboto Condensed Light"/>
                <a:ea typeface="Roboto Condensed Light"/>
                <a:cs typeface="Roboto Condensed Light"/>
                <a:sym typeface="Roboto Condensed Light"/>
              </a:rPr>
              <a:t>operatore.</a:t>
            </a:r>
            <a:endParaRPr sz="1467" kern="0" dirty="0">
              <a:solidFill>
                <a:srgbClr val="000000"/>
              </a:solidFill>
              <a:latin typeface="Arial"/>
              <a:cs typeface="Arial"/>
              <a:sym typeface="Arial"/>
            </a:endParaRPr>
          </a:p>
          <a:p>
            <a:pPr defTabSz="1219170">
              <a:lnSpc>
                <a:spcPct val="130000"/>
              </a:lnSpc>
              <a:buClr>
                <a:srgbClr val="000000"/>
              </a:buClr>
            </a:pPr>
            <a:endParaRPr sz="2800" kern="0" dirty="0">
              <a:solidFill>
                <a:srgbClr val="4E5765"/>
              </a:solidFill>
              <a:latin typeface="Roboto Condensed Light"/>
              <a:ea typeface="Roboto Condensed Light"/>
              <a:cs typeface="Roboto Condensed Light"/>
              <a:sym typeface="Roboto Condensed Light"/>
            </a:endParaRPr>
          </a:p>
        </p:txBody>
      </p:sp>
      <p:sp>
        <p:nvSpPr>
          <p:cNvPr id="488" name="Shape 488" descr="https://lh6.googleusercontent.com/t8Cu_Avk7kJNsn-QCa7qyOspu9cbT0z_HC_5yg2eEthm9U9UmgR6jXOf8zmJJ4DvnHUZLYerJD0x57ccRLutpP7KMnA_j8MnRlgfIFsFgKX1ggCnpGXNA6lPEevh1jqQdXuGBUG66rk"/>
          <p:cNvSpPr/>
          <p:nvPr/>
        </p:nvSpPr>
        <p:spPr>
          <a:xfrm>
            <a:off x="307975" y="236537"/>
            <a:ext cx="304800" cy="304800"/>
          </a:xfrm>
          <a:prstGeom prst="rect">
            <a:avLst/>
          </a:prstGeom>
          <a:noFill/>
          <a:ln>
            <a:noFill/>
          </a:ln>
        </p:spPr>
        <p:txBody>
          <a:bodyPr spcFirstLastPara="1" wrap="square" lIns="91433" tIns="45700" rIns="91433" bIns="45700" anchor="t" anchorCtr="0">
            <a:noAutofit/>
          </a:bodyPr>
          <a:lstStyle/>
          <a:p>
            <a:pPr defTabSz="1219170">
              <a:buClr>
                <a:srgbClr val="000000"/>
              </a:buClr>
            </a:pPr>
            <a:endParaRPr sz="1867" kern="0">
              <a:solidFill>
                <a:srgbClr val="333639"/>
              </a:solidFill>
              <a:latin typeface="Calibri"/>
              <a:ea typeface="Calibri"/>
              <a:cs typeface="Calibri"/>
              <a:sym typeface="Calibri"/>
            </a:endParaRPr>
          </a:p>
        </p:txBody>
      </p:sp>
      <p:pic>
        <p:nvPicPr>
          <p:cNvPr id="489" name="Shape 489"/>
          <p:cNvPicPr preferRelativeResize="0"/>
          <p:nvPr/>
        </p:nvPicPr>
        <p:blipFill rotWithShape="1">
          <a:blip r:embed="rId3">
            <a:alphaModFix/>
          </a:blip>
          <a:srcRect l="12166" r="12166"/>
          <a:stretch/>
        </p:blipFill>
        <p:spPr>
          <a:xfrm>
            <a:off x="6940845" y="2925946"/>
            <a:ext cx="3879688" cy="2379828"/>
          </a:xfrm>
          <a:prstGeom prst="rect">
            <a:avLst/>
          </a:prstGeom>
          <a:solidFill>
            <a:srgbClr val="4E5765"/>
          </a:solidFill>
          <a:ln>
            <a:noFill/>
          </a:ln>
        </p:spPr>
      </p:pic>
      <p:pic>
        <p:nvPicPr>
          <p:cNvPr id="490" name="Shape 490"/>
          <p:cNvPicPr preferRelativeResize="0"/>
          <p:nvPr/>
        </p:nvPicPr>
        <p:blipFill rotWithShape="1">
          <a:blip r:embed="rId4">
            <a:alphaModFix/>
          </a:blip>
          <a:srcRect/>
          <a:stretch/>
        </p:blipFill>
        <p:spPr>
          <a:xfrm>
            <a:off x="5828123" y="2755059"/>
            <a:ext cx="6105132" cy="3373776"/>
          </a:xfrm>
          <a:prstGeom prst="rect">
            <a:avLst/>
          </a:prstGeom>
          <a:noFill/>
          <a:ln>
            <a:noFill/>
          </a:ln>
        </p:spPr>
      </p:pic>
      <p:pic>
        <p:nvPicPr>
          <p:cNvPr id="491" name="Shape 491"/>
          <p:cNvPicPr preferRelativeResize="0"/>
          <p:nvPr/>
        </p:nvPicPr>
        <p:blipFill rotWithShape="1">
          <a:blip r:embed="rId5">
            <a:alphaModFix/>
          </a:blip>
          <a:srcRect/>
          <a:stretch/>
        </p:blipFill>
        <p:spPr>
          <a:xfrm>
            <a:off x="5010864" y="3433555"/>
            <a:ext cx="1838720" cy="2426560"/>
          </a:xfrm>
          <a:prstGeom prst="rect">
            <a:avLst/>
          </a:prstGeom>
          <a:noFill/>
          <a:ln>
            <a:noFill/>
          </a:ln>
        </p:spPr>
      </p:pic>
      <p:pic>
        <p:nvPicPr>
          <p:cNvPr id="492" name="Shape 492"/>
          <p:cNvPicPr preferRelativeResize="0"/>
          <p:nvPr/>
        </p:nvPicPr>
        <p:blipFill rotWithShape="1">
          <a:blip r:embed="rId6">
            <a:alphaModFix/>
          </a:blip>
          <a:srcRect/>
          <a:stretch/>
        </p:blipFill>
        <p:spPr>
          <a:xfrm>
            <a:off x="5205299" y="3630383"/>
            <a:ext cx="1442891" cy="1861491"/>
          </a:xfrm>
          <a:prstGeom prst="rect">
            <a:avLst/>
          </a:prstGeom>
          <a:noFill/>
          <a:ln>
            <a:noFill/>
          </a:ln>
        </p:spPr>
      </p:pic>
    </p:spTree>
    <p:extLst>
      <p:ext uri="{BB962C8B-B14F-4D97-AF65-F5344CB8AC3E}">
        <p14:creationId xmlns:p14="http://schemas.microsoft.com/office/powerpoint/2010/main" val="3725679017"/>
      </p:ext>
    </p:extLst>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97"/>
        <p:cNvGrpSpPr/>
        <p:nvPr/>
      </p:nvGrpSpPr>
      <p:grpSpPr>
        <a:xfrm>
          <a:off x="0" y="0"/>
          <a:ext cx="0" cy="0"/>
          <a:chOff x="0" y="0"/>
          <a:chExt cx="0" cy="0"/>
        </a:xfrm>
      </p:grpSpPr>
      <p:sp>
        <p:nvSpPr>
          <p:cNvPr id="498" name="Shape 498"/>
          <p:cNvSpPr txBox="1"/>
          <p:nvPr/>
        </p:nvSpPr>
        <p:spPr>
          <a:xfrm>
            <a:off x="1028701" y="236538"/>
            <a:ext cx="2263139" cy="304799"/>
          </a:xfrm>
          <a:prstGeom prst="rect">
            <a:avLst/>
          </a:prstGeom>
          <a:solidFill>
            <a:schemeClr val="accent4"/>
          </a:solidFill>
          <a:ln>
            <a:noFill/>
          </a:ln>
        </p:spPr>
        <p:txBody>
          <a:bodyPr spcFirstLastPara="1" wrap="square" lIns="91433" tIns="45700" rIns="91433" bIns="45700" anchor="t" anchorCtr="0">
            <a:noAutofit/>
          </a:bodyPr>
          <a:lstStyle/>
          <a:p>
            <a:pPr defTabSz="1219170">
              <a:buClr>
                <a:srgbClr val="000000"/>
              </a:buClr>
            </a:pPr>
            <a:r>
              <a:rPr lang="it" sz="1467" b="1" kern="0">
                <a:solidFill>
                  <a:srgbClr val="F4F5FC"/>
                </a:solidFill>
                <a:latin typeface="Roboto"/>
                <a:ea typeface="Roboto"/>
                <a:cs typeface="Roboto"/>
                <a:sym typeface="Roboto"/>
              </a:rPr>
              <a:t>GESTIONE ACCOUNT</a:t>
            </a:r>
            <a:endParaRPr sz="1467" b="1" kern="0">
              <a:solidFill>
                <a:srgbClr val="F4F5FC"/>
              </a:solidFill>
              <a:latin typeface="Roboto"/>
              <a:ea typeface="Roboto"/>
              <a:cs typeface="Roboto"/>
              <a:sym typeface="Roboto"/>
            </a:endParaRPr>
          </a:p>
        </p:txBody>
      </p:sp>
      <p:sp>
        <p:nvSpPr>
          <p:cNvPr id="499" name="Shape 499"/>
          <p:cNvSpPr txBox="1"/>
          <p:nvPr/>
        </p:nvSpPr>
        <p:spPr>
          <a:xfrm>
            <a:off x="951655" y="541338"/>
            <a:ext cx="2871299" cy="584775"/>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Registrazione</a:t>
            </a:r>
            <a:endParaRPr sz="3200" b="1" kern="0">
              <a:solidFill>
                <a:srgbClr val="4E5765"/>
              </a:solidFill>
              <a:latin typeface="Roboto"/>
              <a:ea typeface="Roboto"/>
              <a:cs typeface="Roboto"/>
              <a:sym typeface="Roboto"/>
            </a:endParaRPr>
          </a:p>
        </p:txBody>
      </p:sp>
      <p:sp>
        <p:nvSpPr>
          <p:cNvPr id="500" name="Shape 500"/>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501" name="Shape 501"/>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fld id="{00000000-1234-1234-1234-123412341234}" type="slidenum">
              <a:rPr lang="it" kern="0"/>
              <a:pPr defTabSz="1219170">
                <a:buClr>
                  <a:srgbClr val="000000"/>
                </a:buClr>
              </a:pPr>
              <a:t>27</a:t>
            </a:fld>
            <a:endParaRPr kern="0"/>
          </a:p>
        </p:txBody>
      </p:sp>
      <p:sp>
        <p:nvSpPr>
          <p:cNvPr id="502" name="Shape 502"/>
          <p:cNvSpPr/>
          <p:nvPr/>
        </p:nvSpPr>
        <p:spPr>
          <a:xfrm>
            <a:off x="1028701" y="1910625"/>
            <a:ext cx="10211644" cy="59420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endParaRPr sz="2800" kern="0">
              <a:solidFill>
                <a:srgbClr val="4E5765"/>
              </a:solidFill>
              <a:latin typeface="Roboto Condensed Light"/>
              <a:ea typeface="Roboto Condensed Light"/>
              <a:cs typeface="Roboto Condensed Light"/>
              <a:sym typeface="Roboto Condensed Light"/>
            </a:endParaRPr>
          </a:p>
        </p:txBody>
      </p:sp>
      <p:sp>
        <p:nvSpPr>
          <p:cNvPr id="503" name="Shape 503" descr="https://lh6.googleusercontent.com/t8Cu_Avk7kJNsn-QCa7qyOspu9cbT0z_HC_5yg2eEthm9U9UmgR6jXOf8zmJJ4DvnHUZLYerJD0x57ccRLutpP7KMnA_j8MnRlgfIFsFgKX1ggCnpGXNA6lPEevh1jqQdXuGBUG66rk"/>
          <p:cNvSpPr/>
          <p:nvPr/>
        </p:nvSpPr>
        <p:spPr>
          <a:xfrm>
            <a:off x="307975" y="236537"/>
            <a:ext cx="304800" cy="304800"/>
          </a:xfrm>
          <a:prstGeom prst="rect">
            <a:avLst/>
          </a:prstGeom>
          <a:noFill/>
          <a:ln>
            <a:noFill/>
          </a:ln>
        </p:spPr>
        <p:txBody>
          <a:bodyPr spcFirstLastPara="1" wrap="square" lIns="91433" tIns="45700" rIns="91433" bIns="45700" anchor="t" anchorCtr="0">
            <a:noAutofit/>
          </a:bodyPr>
          <a:lstStyle/>
          <a:p>
            <a:pPr defTabSz="1219170">
              <a:buClr>
                <a:srgbClr val="000000"/>
              </a:buClr>
            </a:pPr>
            <a:endParaRPr sz="1867" kern="0">
              <a:solidFill>
                <a:srgbClr val="333639"/>
              </a:solidFill>
              <a:latin typeface="Calibri"/>
              <a:ea typeface="Calibri"/>
              <a:cs typeface="Calibri"/>
              <a:sym typeface="Calibri"/>
            </a:endParaRPr>
          </a:p>
        </p:txBody>
      </p:sp>
      <p:pic>
        <p:nvPicPr>
          <p:cNvPr id="504" name="Shape 504"/>
          <p:cNvPicPr preferRelativeResize="0"/>
          <p:nvPr/>
        </p:nvPicPr>
        <p:blipFill rotWithShape="1">
          <a:blip r:embed="rId3">
            <a:alphaModFix/>
          </a:blip>
          <a:srcRect/>
          <a:stretch/>
        </p:blipFill>
        <p:spPr>
          <a:xfrm>
            <a:off x="951655" y="1287726"/>
            <a:ext cx="6820452" cy="4694975"/>
          </a:xfrm>
          <a:prstGeom prst="rect">
            <a:avLst/>
          </a:prstGeom>
          <a:noFill/>
          <a:ln>
            <a:noFill/>
          </a:ln>
        </p:spPr>
      </p:pic>
      <p:pic>
        <p:nvPicPr>
          <p:cNvPr id="505" name="Shape 505"/>
          <p:cNvPicPr preferRelativeResize="0"/>
          <p:nvPr/>
        </p:nvPicPr>
        <p:blipFill rotWithShape="1">
          <a:blip r:embed="rId4">
            <a:alphaModFix/>
          </a:blip>
          <a:srcRect/>
          <a:stretch/>
        </p:blipFill>
        <p:spPr>
          <a:xfrm>
            <a:off x="8393018" y="1910626"/>
            <a:ext cx="3357425" cy="3567609"/>
          </a:xfrm>
          <a:prstGeom prst="rect">
            <a:avLst/>
          </a:prstGeom>
          <a:noFill/>
          <a:ln>
            <a:noFill/>
          </a:ln>
        </p:spPr>
      </p:pic>
      <p:pic>
        <p:nvPicPr>
          <p:cNvPr id="506" name="Shape 506"/>
          <p:cNvPicPr preferRelativeResize="0"/>
          <p:nvPr/>
        </p:nvPicPr>
        <p:blipFill rotWithShape="1">
          <a:blip r:embed="rId5">
            <a:alphaModFix/>
          </a:blip>
          <a:srcRect/>
          <a:stretch/>
        </p:blipFill>
        <p:spPr>
          <a:xfrm>
            <a:off x="7943707" y="1532586"/>
            <a:ext cx="4248293" cy="4649273"/>
          </a:xfrm>
          <a:prstGeom prst="rect">
            <a:avLst/>
          </a:prstGeom>
          <a:noFill/>
          <a:ln>
            <a:noFill/>
          </a:ln>
        </p:spPr>
      </p:pic>
    </p:spTree>
    <p:extLst>
      <p:ext uri="{BB962C8B-B14F-4D97-AF65-F5344CB8AC3E}">
        <p14:creationId xmlns:p14="http://schemas.microsoft.com/office/powerpoint/2010/main" val="1299176146"/>
      </p:ext>
    </p:extLst>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p:nvPr/>
        </p:nvSpPr>
        <p:spPr>
          <a:xfrm>
            <a:off x="1028701" y="236538"/>
            <a:ext cx="2178733" cy="304799"/>
          </a:xfrm>
          <a:prstGeom prst="rect">
            <a:avLst/>
          </a:prstGeom>
          <a:solidFill>
            <a:schemeClr val="accent4"/>
          </a:solidFill>
          <a:ln>
            <a:noFill/>
          </a:ln>
        </p:spPr>
        <p:txBody>
          <a:bodyPr spcFirstLastPara="1" wrap="square" lIns="91433" tIns="45700" rIns="91433" bIns="45700" anchor="t" anchorCtr="0">
            <a:noAutofit/>
          </a:bodyPr>
          <a:lstStyle/>
          <a:p>
            <a:pPr defTabSz="1219170">
              <a:buClr>
                <a:srgbClr val="000000"/>
              </a:buClr>
            </a:pPr>
            <a:r>
              <a:rPr lang="it" sz="1467" b="1" kern="0">
                <a:solidFill>
                  <a:srgbClr val="F4F5FC"/>
                </a:solidFill>
                <a:latin typeface="Roboto"/>
                <a:ea typeface="Roboto"/>
                <a:cs typeface="Roboto"/>
                <a:sym typeface="Roboto"/>
              </a:rPr>
              <a:t>GESTIONE ACCOUNT</a:t>
            </a:r>
            <a:endParaRPr sz="1467" b="1" kern="0">
              <a:solidFill>
                <a:srgbClr val="F4F5FC"/>
              </a:solidFill>
              <a:latin typeface="Roboto"/>
              <a:ea typeface="Roboto"/>
              <a:cs typeface="Roboto"/>
              <a:sym typeface="Roboto"/>
            </a:endParaRPr>
          </a:p>
        </p:txBody>
      </p:sp>
      <p:sp>
        <p:nvSpPr>
          <p:cNvPr id="513" name="Shape 513"/>
          <p:cNvSpPr txBox="1"/>
          <p:nvPr/>
        </p:nvSpPr>
        <p:spPr>
          <a:xfrm>
            <a:off x="951656" y="541338"/>
            <a:ext cx="1298753" cy="584775"/>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Login</a:t>
            </a:r>
            <a:endParaRPr sz="3200" b="1" kern="0">
              <a:solidFill>
                <a:srgbClr val="4E5765"/>
              </a:solidFill>
              <a:latin typeface="Roboto"/>
              <a:ea typeface="Roboto"/>
              <a:cs typeface="Roboto"/>
              <a:sym typeface="Roboto"/>
            </a:endParaRPr>
          </a:p>
        </p:txBody>
      </p:sp>
      <p:sp>
        <p:nvSpPr>
          <p:cNvPr id="514" name="Shape 514"/>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515" name="Shape 515"/>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fld id="{00000000-1234-1234-1234-123412341234}" type="slidenum">
              <a:rPr lang="it" kern="0"/>
              <a:pPr defTabSz="1219170">
                <a:buClr>
                  <a:srgbClr val="000000"/>
                </a:buClr>
              </a:pPr>
              <a:t>28</a:t>
            </a:fld>
            <a:endParaRPr kern="0"/>
          </a:p>
        </p:txBody>
      </p:sp>
      <p:sp>
        <p:nvSpPr>
          <p:cNvPr id="516" name="Shape 516"/>
          <p:cNvSpPr/>
          <p:nvPr/>
        </p:nvSpPr>
        <p:spPr>
          <a:xfrm>
            <a:off x="1028701" y="1910625"/>
            <a:ext cx="10211644" cy="59420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endParaRPr sz="2800" kern="0">
              <a:solidFill>
                <a:srgbClr val="4E5765"/>
              </a:solidFill>
              <a:latin typeface="Roboto Condensed Light"/>
              <a:ea typeface="Roboto Condensed Light"/>
              <a:cs typeface="Roboto Condensed Light"/>
              <a:sym typeface="Roboto Condensed Light"/>
            </a:endParaRPr>
          </a:p>
        </p:txBody>
      </p:sp>
      <p:sp>
        <p:nvSpPr>
          <p:cNvPr id="517" name="Shape 517" descr="https://lh6.googleusercontent.com/t8Cu_Avk7kJNsn-QCa7qyOspu9cbT0z_HC_5yg2eEthm9U9UmgR6jXOf8zmJJ4DvnHUZLYerJD0x57ccRLutpP7KMnA_j8MnRlgfIFsFgKX1ggCnpGXNA6lPEevh1jqQdXuGBUG66rk"/>
          <p:cNvSpPr/>
          <p:nvPr/>
        </p:nvSpPr>
        <p:spPr>
          <a:xfrm>
            <a:off x="307975" y="236537"/>
            <a:ext cx="304800" cy="304800"/>
          </a:xfrm>
          <a:prstGeom prst="rect">
            <a:avLst/>
          </a:prstGeom>
          <a:noFill/>
          <a:ln>
            <a:noFill/>
          </a:ln>
        </p:spPr>
        <p:txBody>
          <a:bodyPr spcFirstLastPara="1" wrap="square" lIns="91433" tIns="45700" rIns="91433" bIns="45700" anchor="t" anchorCtr="0">
            <a:noAutofit/>
          </a:bodyPr>
          <a:lstStyle/>
          <a:p>
            <a:pPr defTabSz="1219170">
              <a:buClr>
                <a:srgbClr val="000000"/>
              </a:buClr>
            </a:pPr>
            <a:endParaRPr sz="1867" kern="0">
              <a:solidFill>
                <a:srgbClr val="333639"/>
              </a:solidFill>
              <a:latin typeface="Calibri"/>
              <a:ea typeface="Calibri"/>
              <a:cs typeface="Calibri"/>
              <a:sym typeface="Calibri"/>
            </a:endParaRPr>
          </a:p>
        </p:txBody>
      </p:sp>
      <p:pic>
        <p:nvPicPr>
          <p:cNvPr id="518" name="Shape 518"/>
          <p:cNvPicPr preferRelativeResize="0"/>
          <p:nvPr/>
        </p:nvPicPr>
        <p:blipFill rotWithShape="1">
          <a:blip r:embed="rId3">
            <a:alphaModFix/>
          </a:blip>
          <a:srcRect/>
          <a:stretch/>
        </p:blipFill>
        <p:spPr>
          <a:xfrm>
            <a:off x="795225" y="1192691"/>
            <a:ext cx="7839624" cy="5076413"/>
          </a:xfrm>
          <a:prstGeom prst="rect">
            <a:avLst/>
          </a:prstGeom>
          <a:noFill/>
          <a:ln>
            <a:noFill/>
          </a:ln>
        </p:spPr>
      </p:pic>
      <p:pic>
        <p:nvPicPr>
          <p:cNvPr id="519" name="Shape 519"/>
          <p:cNvPicPr preferRelativeResize="0"/>
          <p:nvPr/>
        </p:nvPicPr>
        <p:blipFill rotWithShape="1">
          <a:blip r:embed="rId4">
            <a:alphaModFix/>
          </a:blip>
          <a:srcRect/>
          <a:stretch/>
        </p:blipFill>
        <p:spPr>
          <a:xfrm>
            <a:off x="8996790" y="2946601"/>
            <a:ext cx="2684348" cy="3214219"/>
          </a:xfrm>
          <a:prstGeom prst="rect">
            <a:avLst/>
          </a:prstGeom>
          <a:noFill/>
          <a:ln>
            <a:noFill/>
          </a:ln>
        </p:spPr>
      </p:pic>
      <p:pic>
        <p:nvPicPr>
          <p:cNvPr id="520" name="Shape 520"/>
          <p:cNvPicPr preferRelativeResize="0"/>
          <p:nvPr/>
        </p:nvPicPr>
        <p:blipFill rotWithShape="1">
          <a:blip r:embed="rId5">
            <a:alphaModFix/>
          </a:blip>
          <a:srcRect/>
          <a:stretch/>
        </p:blipFill>
        <p:spPr>
          <a:xfrm>
            <a:off x="8634851" y="2606085"/>
            <a:ext cx="3419775" cy="4251915"/>
          </a:xfrm>
          <a:prstGeom prst="rect">
            <a:avLst/>
          </a:prstGeom>
          <a:noFill/>
          <a:ln>
            <a:noFill/>
          </a:ln>
        </p:spPr>
      </p:pic>
    </p:spTree>
    <p:extLst>
      <p:ext uri="{BB962C8B-B14F-4D97-AF65-F5344CB8AC3E}">
        <p14:creationId xmlns:p14="http://schemas.microsoft.com/office/powerpoint/2010/main" val="244067433"/>
      </p:ext>
    </p:extLst>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525"/>
        <p:cNvGrpSpPr/>
        <p:nvPr/>
      </p:nvGrpSpPr>
      <p:grpSpPr>
        <a:xfrm>
          <a:off x="0" y="0"/>
          <a:ext cx="0" cy="0"/>
          <a:chOff x="0" y="0"/>
          <a:chExt cx="0" cy="0"/>
        </a:xfrm>
      </p:grpSpPr>
      <p:sp>
        <p:nvSpPr>
          <p:cNvPr id="526" name="Shape 526"/>
          <p:cNvSpPr txBox="1"/>
          <p:nvPr/>
        </p:nvSpPr>
        <p:spPr>
          <a:xfrm>
            <a:off x="1028701" y="236538"/>
            <a:ext cx="2150597" cy="304795"/>
          </a:xfrm>
          <a:prstGeom prst="rect">
            <a:avLst/>
          </a:prstGeom>
          <a:solidFill>
            <a:schemeClr val="accent4"/>
          </a:solidFill>
          <a:ln>
            <a:noFill/>
          </a:ln>
        </p:spPr>
        <p:txBody>
          <a:bodyPr spcFirstLastPara="1" wrap="square" lIns="91433" tIns="45700" rIns="91433" bIns="45700" anchor="t" anchorCtr="0">
            <a:noAutofit/>
          </a:bodyPr>
          <a:lstStyle/>
          <a:p>
            <a:pPr defTabSz="1219170">
              <a:buClr>
                <a:srgbClr val="000000"/>
              </a:buClr>
            </a:pPr>
            <a:r>
              <a:rPr lang="it" sz="1467" b="1" kern="0">
                <a:solidFill>
                  <a:srgbClr val="F4F5FC"/>
                </a:solidFill>
                <a:latin typeface="Roboto"/>
                <a:ea typeface="Roboto"/>
                <a:cs typeface="Roboto"/>
                <a:sym typeface="Roboto"/>
              </a:rPr>
              <a:t>GESTIONE ACCOUNT</a:t>
            </a:r>
            <a:endParaRPr sz="1467" b="1" kern="0">
              <a:solidFill>
                <a:srgbClr val="F4F5FC"/>
              </a:solidFill>
              <a:latin typeface="Roboto"/>
              <a:ea typeface="Roboto"/>
              <a:cs typeface="Roboto"/>
              <a:sym typeface="Roboto"/>
            </a:endParaRPr>
          </a:p>
        </p:txBody>
      </p:sp>
      <p:sp>
        <p:nvSpPr>
          <p:cNvPr id="527" name="Shape 527"/>
          <p:cNvSpPr txBox="1"/>
          <p:nvPr/>
        </p:nvSpPr>
        <p:spPr>
          <a:xfrm>
            <a:off x="951668" y="541333"/>
            <a:ext cx="8635600" cy="5848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Visualizzazione profilo e Modifica dettagli</a:t>
            </a:r>
            <a:endParaRPr sz="3200" b="1" kern="0">
              <a:solidFill>
                <a:srgbClr val="4E5765"/>
              </a:solidFill>
              <a:latin typeface="Roboto"/>
              <a:ea typeface="Roboto"/>
              <a:cs typeface="Roboto"/>
              <a:sym typeface="Roboto"/>
            </a:endParaRPr>
          </a:p>
        </p:txBody>
      </p:sp>
      <p:sp>
        <p:nvSpPr>
          <p:cNvPr id="528" name="Shape 528"/>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529" name="Shape 529"/>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fld id="{00000000-1234-1234-1234-123412341234}" type="slidenum">
              <a:rPr lang="it" kern="0"/>
              <a:pPr defTabSz="1219170">
                <a:buClr>
                  <a:srgbClr val="000000"/>
                </a:buClr>
              </a:pPr>
              <a:t>29</a:t>
            </a:fld>
            <a:endParaRPr kern="0"/>
          </a:p>
        </p:txBody>
      </p:sp>
      <p:sp>
        <p:nvSpPr>
          <p:cNvPr id="530" name="Shape 530"/>
          <p:cNvSpPr/>
          <p:nvPr/>
        </p:nvSpPr>
        <p:spPr>
          <a:xfrm>
            <a:off x="1028701" y="1910625"/>
            <a:ext cx="10211644" cy="59420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endParaRPr sz="2800" kern="0">
              <a:solidFill>
                <a:srgbClr val="4E5765"/>
              </a:solidFill>
              <a:latin typeface="Roboto Condensed Light"/>
              <a:ea typeface="Roboto Condensed Light"/>
              <a:cs typeface="Roboto Condensed Light"/>
              <a:sym typeface="Roboto Condensed Light"/>
            </a:endParaRPr>
          </a:p>
        </p:txBody>
      </p:sp>
      <p:sp>
        <p:nvSpPr>
          <p:cNvPr id="531" name="Shape 531" descr="https://lh6.googleusercontent.com/t8Cu_Avk7kJNsn-QCa7qyOspu9cbT0z_HC_5yg2eEthm9U9UmgR6jXOf8zmJJ4DvnHUZLYerJD0x57ccRLutpP7KMnA_j8MnRlgfIFsFgKX1ggCnpGXNA6lPEevh1jqQdXuGBUG66rk"/>
          <p:cNvSpPr/>
          <p:nvPr/>
        </p:nvSpPr>
        <p:spPr>
          <a:xfrm>
            <a:off x="307975" y="236537"/>
            <a:ext cx="304800" cy="304800"/>
          </a:xfrm>
          <a:prstGeom prst="rect">
            <a:avLst/>
          </a:prstGeom>
          <a:noFill/>
          <a:ln>
            <a:noFill/>
          </a:ln>
        </p:spPr>
        <p:txBody>
          <a:bodyPr spcFirstLastPara="1" wrap="square" lIns="91433" tIns="45700" rIns="91433" bIns="45700" anchor="t" anchorCtr="0">
            <a:noAutofit/>
          </a:bodyPr>
          <a:lstStyle/>
          <a:p>
            <a:pPr defTabSz="1219170">
              <a:buClr>
                <a:srgbClr val="000000"/>
              </a:buClr>
            </a:pPr>
            <a:endParaRPr sz="1867" kern="0">
              <a:solidFill>
                <a:srgbClr val="333639"/>
              </a:solidFill>
              <a:latin typeface="Calibri"/>
              <a:ea typeface="Calibri"/>
              <a:cs typeface="Calibri"/>
              <a:sym typeface="Calibri"/>
            </a:endParaRPr>
          </a:p>
        </p:txBody>
      </p:sp>
      <p:pic>
        <p:nvPicPr>
          <p:cNvPr id="532" name="Shape 532"/>
          <p:cNvPicPr preferRelativeResize="0"/>
          <p:nvPr/>
        </p:nvPicPr>
        <p:blipFill rotWithShape="1">
          <a:blip r:embed="rId3">
            <a:alphaModFix/>
          </a:blip>
          <a:srcRect/>
          <a:stretch/>
        </p:blipFill>
        <p:spPr>
          <a:xfrm>
            <a:off x="1032776" y="1625951"/>
            <a:ext cx="4714521" cy="4232407"/>
          </a:xfrm>
          <a:prstGeom prst="rect">
            <a:avLst/>
          </a:prstGeom>
          <a:noFill/>
          <a:ln>
            <a:noFill/>
          </a:ln>
        </p:spPr>
      </p:pic>
      <p:pic>
        <p:nvPicPr>
          <p:cNvPr id="533" name="Shape 533"/>
          <p:cNvPicPr preferRelativeResize="0"/>
          <p:nvPr/>
        </p:nvPicPr>
        <p:blipFill rotWithShape="1">
          <a:blip r:embed="rId4">
            <a:alphaModFix/>
          </a:blip>
          <a:srcRect/>
          <a:stretch/>
        </p:blipFill>
        <p:spPr>
          <a:xfrm>
            <a:off x="6757261" y="2739585"/>
            <a:ext cx="5085184" cy="2699913"/>
          </a:xfrm>
          <a:prstGeom prst="rect">
            <a:avLst/>
          </a:prstGeom>
          <a:noFill/>
          <a:ln>
            <a:noFill/>
          </a:ln>
        </p:spPr>
      </p:pic>
      <p:pic>
        <p:nvPicPr>
          <p:cNvPr id="534" name="Shape 534"/>
          <p:cNvPicPr preferRelativeResize="0"/>
          <p:nvPr/>
        </p:nvPicPr>
        <p:blipFill rotWithShape="1">
          <a:blip r:embed="rId5">
            <a:alphaModFix/>
          </a:blip>
          <a:srcRect/>
          <a:stretch/>
        </p:blipFill>
        <p:spPr>
          <a:xfrm>
            <a:off x="386296" y="1233405"/>
            <a:ext cx="5997845" cy="5420431"/>
          </a:xfrm>
          <a:prstGeom prst="rect">
            <a:avLst/>
          </a:prstGeom>
          <a:noFill/>
          <a:ln>
            <a:noFill/>
          </a:ln>
        </p:spPr>
      </p:pic>
      <p:pic>
        <p:nvPicPr>
          <p:cNvPr id="535" name="Shape 535"/>
          <p:cNvPicPr preferRelativeResize="0"/>
          <p:nvPr/>
        </p:nvPicPr>
        <p:blipFill rotWithShape="1">
          <a:blip r:embed="rId6">
            <a:alphaModFix/>
          </a:blip>
          <a:srcRect/>
          <a:stretch/>
        </p:blipFill>
        <p:spPr>
          <a:xfrm>
            <a:off x="5239199" y="2566939"/>
            <a:ext cx="7963556" cy="3789411"/>
          </a:xfrm>
          <a:prstGeom prst="rect">
            <a:avLst/>
          </a:prstGeom>
          <a:noFill/>
          <a:ln>
            <a:noFill/>
          </a:ln>
        </p:spPr>
      </p:pic>
    </p:spTree>
    <p:extLst>
      <p:ext uri="{BB962C8B-B14F-4D97-AF65-F5344CB8AC3E}">
        <p14:creationId xmlns:p14="http://schemas.microsoft.com/office/powerpoint/2010/main" val="3523416184"/>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02"/>
        <p:cNvGrpSpPr/>
        <p:nvPr/>
      </p:nvGrpSpPr>
      <p:grpSpPr>
        <a:xfrm>
          <a:off x="0" y="0"/>
          <a:ext cx="0" cy="0"/>
          <a:chOff x="0" y="0"/>
          <a:chExt cx="0" cy="0"/>
        </a:xfrm>
      </p:grpSpPr>
      <p:sp>
        <p:nvSpPr>
          <p:cNvPr id="403" name="Shape 403"/>
          <p:cNvSpPr txBox="1"/>
          <p:nvPr/>
        </p:nvSpPr>
        <p:spPr>
          <a:xfrm>
            <a:off x="1028700" y="701749"/>
            <a:ext cx="1228221" cy="261609"/>
          </a:xfrm>
          <a:prstGeom prst="rect">
            <a:avLst/>
          </a:prstGeom>
          <a:solidFill>
            <a:schemeClr val="accent4"/>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4F5FC"/>
                </a:solidFill>
                <a:latin typeface="Roboto"/>
                <a:ea typeface="Roboto"/>
                <a:cs typeface="Roboto"/>
                <a:sym typeface="Roboto"/>
              </a:rPr>
              <a:t>L’EVOLUZIONE</a:t>
            </a:r>
            <a:endParaRPr sz="1467" kern="0">
              <a:solidFill>
                <a:srgbClr val="000000"/>
              </a:solidFill>
              <a:latin typeface="Arial"/>
              <a:cs typeface="Arial"/>
              <a:sym typeface="Arial"/>
            </a:endParaRPr>
          </a:p>
        </p:txBody>
      </p:sp>
      <p:sp>
        <p:nvSpPr>
          <p:cNvPr id="404" name="Shape 404"/>
          <p:cNvSpPr txBox="1"/>
          <p:nvPr/>
        </p:nvSpPr>
        <p:spPr>
          <a:xfrm>
            <a:off x="955481" y="1127313"/>
            <a:ext cx="3233577" cy="584775"/>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I nostri obiettivi</a:t>
            </a:r>
            <a:endParaRPr sz="1467" kern="0">
              <a:solidFill>
                <a:srgbClr val="000000"/>
              </a:solidFill>
              <a:latin typeface="Arial"/>
              <a:cs typeface="Arial"/>
              <a:sym typeface="Arial"/>
            </a:endParaRPr>
          </a:p>
        </p:txBody>
      </p:sp>
      <p:sp>
        <p:nvSpPr>
          <p:cNvPr id="405" name="Shape 405"/>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IT" kern="0"/>
              <a:t>EvoCinema</a:t>
            </a:r>
            <a:endParaRPr sz="1467" kern="0" dirty="0"/>
          </a:p>
        </p:txBody>
      </p:sp>
      <p:sp>
        <p:nvSpPr>
          <p:cNvPr id="407" name="Shape 407"/>
          <p:cNvSpPr/>
          <p:nvPr/>
        </p:nvSpPr>
        <p:spPr>
          <a:xfrm>
            <a:off x="1339701" y="2390468"/>
            <a:ext cx="4442960" cy="31239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b="1" kern="0">
                <a:solidFill>
                  <a:srgbClr val="4E5765"/>
                </a:solidFill>
                <a:latin typeface="Roboto Condensed Light"/>
                <a:ea typeface="Roboto Condensed Light"/>
                <a:cs typeface="Roboto Condensed Light"/>
                <a:sym typeface="Roboto Condensed Light"/>
              </a:rPr>
              <a:t>Migrare la piattaforma sul web</a:t>
            </a:r>
            <a:endParaRPr sz="1467" kern="0">
              <a:solidFill>
                <a:srgbClr val="000000"/>
              </a:solidFill>
              <a:latin typeface="Arial"/>
              <a:cs typeface="Arial"/>
              <a:sym typeface="Arial"/>
            </a:endParaRPr>
          </a:p>
        </p:txBody>
      </p:sp>
      <p:pic>
        <p:nvPicPr>
          <p:cNvPr id="408" name="Shape 408"/>
          <p:cNvPicPr preferRelativeResize="0"/>
          <p:nvPr/>
        </p:nvPicPr>
        <p:blipFill rotWithShape="1">
          <a:blip r:embed="rId3">
            <a:alphaModFix/>
          </a:blip>
          <a:srcRect/>
          <a:stretch/>
        </p:blipFill>
        <p:spPr>
          <a:xfrm>
            <a:off x="6570919" y="1949714"/>
            <a:ext cx="4784653" cy="2962529"/>
          </a:xfrm>
          <a:prstGeom prst="rect">
            <a:avLst/>
          </a:prstGeom>
          <a:noFill/>
          <a:ln>
            <a:noFill/>
          </a:ln>
        </p:spPr>
      </p:pic>
      <p:pic>
        <p:nvPicPr>
          <p:cNvPr id="409" name="Shape 409"/>
          <p:cNvPicPr preferRelativeResize="0"/>
          <p:nvPr/>
        </p:nvPicPr>
        <p:blipFill rotWithShape="1">
          <a:blip r:embed="rId4">
            <a:alphaModFix/>
          </a:blip>
          <a:srcRect/>
          <a:stretch/>
        </p:blipFill>
        <p:spPr>
          <a:xfrm>
            <a:off x="5201303" y="1759253"/>
            <a:ext cx="7523884" cy="4209580"/>
          </a:xfrm>
          <a:prstGeom prst="rect">
            <a:avLst/>
          </a:prstGeom>
          <a:noFill/>
          <a:ln>
            <a:noFill/>
          </a:ln>
        </p:spPr>
      </p:pic>
      <p:sp>
        <p:nvSpPr>
          <p:cNvPr id="410" name="Shape 410"/>
          <p:cNvSpPr/>
          <p:nvPr/>
        </p:nvSpPr>
        <p:spPr>
          <a:xfrm>
            <a:off x="1028700" y="2426903"/>
            <a:ext cx="214397" cy="216632"/>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chemeClr val="accent1"/>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11" name="Shape 411"/>
          <p:cNvSpPr/>
          <p:nvPr/>
        </p:nvSpPr>
        <p:spPr>
          <a:xfrm>
            <a:off x="1028700" y="3208651"/>
            <a:ext cx="214397" cy="216632"/>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chemeClr val="accent4"/>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12" name="Shape 412"/>
          <p:cNvSpPr/>
          <p:nvPr/>
        </p:nvSpPr>
        <p:spPr>
          <a:xfrm>
            <a:off x="1339701" y="3175387"/>
            <a:ext cx="4442960" cy="28950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b="1" kern="0">
                <a:solidFill>
                  <a:srgbClr val="4E5765"/>
                </a:solidFill>
                <a:latin typeface="Roboto Condensed Light"/>
                <a:ea typeface="Roboto Condensed Light"/>
                <a:cs typeface="Roboto Condensed Light"/>
                <a:sym typeface="Roboto Condensed Light"/>
              </a:rPr>
              <a:t>Mantenere le funzionalità preesistenti</a:t>
            </a:r>
            <a:endParaRPr sz="1467" kern="0">
              <a:solidFill>
                <a:srgbClr val="000000"/>
              </a:solidFill>
              <a:latin typeface="Arial"/>
              <a:cs typeface="Arial"/>
              <a:sym typeface="Arial"/>
            </a:endParaRPr>
          </a:p>
        </p:txBody>
      </p:sp>
      <p:sp>
        <p:nvSpPr>
          <p:cNvPr id="413" name="Shape 413"/>
          <p:cNvSpPr/>
          <p:nvPr/>
        </p:nvSpPr>
        <p:spPr>
          <a:xfrm>
            <a:off x="1028700" y="3996743"/>
            <a:ext cx="214397" cy="216632"/>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chemeClr val="accent5"/>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14" name="Shape 414"/>
          <p:cNvSpPr/>
          <p:nvPr/>
        </p:nvSpPr>
        <p:spPr>
          <a:xfrm>
            <a:off x="1339703" y="3960306"/>
            <a:ext cx="4442960" cy="28950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b="1" kern="0">
                <a:solidFill>
                  <a:srgbClr val="4E5765"/>
                </a:solidFill>
                <a:latin typeface="Roboto Condensed Light"/>
                <a:ea typeface="Roboto Condensed Light"/>
                <a:cs typeface="Roboto Condensed Light"/>
                <a:sym typeface="Roboto Condensed Light"/>
              </a:rPr>
              <a:t>Aggiungere nuove funzionalità</a:t>
            </a:r>
            <a:endParaRPr sz="1467" kern="0">
              <a:solidFill>
                <a:srgbClr val="000000"/>
              </a:solidFill>
              <a:latin typeface="Arial"/>
              <a:cs typeface="Arial"/>
              <a:sym typeface="Arial"/>
            </a:endParaRPr>
          </a:p>
        </p:txBody>
      </p:sp>
      <p:sp>
        <p:nvSpPr>
          <p:cNvPr id="2" name="Segnaposto numero diapositiva 1">
            <a:extLst>
              <a:ext uri="{FF2B5EF4-FFF2-40B4-BE49-F238E27FC236}">
                <a16:creationId xmlns:a16="http://schemas.microsoft.com/office/drawing/2014/main" id="{2D007578-0EDA-4ACC-B619-D9B37E82E249}"/>
              </a:ext>
            </a:extLst>
          </p:cNvPr>
          <p:cNvSpPr>
            <a:spLocks noGrp="1"/>
          </p:cNvSpPr>
          <p:nvPr>
            <p:ph type="sldNum" idx="12"/>
          </p:nvPr>
        </p:nvSpPr>
        <p:spPr/>
        <p:txBody>
          <a:bodyPr/>
          <a:lstStyle/>
          <a:p>
            <a:fld id="{00000000-1234-1234-1234-123412341234}" type="slidenum">
              <a:rPr lang="it-IT" smtClean="0"/>
              <a:pPr/>
              <a:t>3</a:t>
            </a:fld>
            <a:endParaRPr lang="it-IT"/>
          </a:p>
        </p:txBody>
      </p:sp>
    </p:spTree>
    <p:extLst>
      <p:ext uri="{BB962C8B-B14F-4D97-AF65-F5344CB8AC3E}">
        <p14:creationId xmlns:p14="http://schemas.microsoft.com/office/powerpoint/2010/main" val="3078449136"/>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540"/>
        <p:cNvGrpSpPr/>
        <p:nvPr/>
      </p:nvGrpSpPr>
      <p:grpSpPr>
        <a:xfrm>
          <a:off x="0" y="0"/>
          <a:ext cx="0" cy="0"/>
          <a:chOff x="0" y="0"/>
          <a:chExt cx="0" cy="0"/>
        </a:xfrm>
      </p:grpSpPr>
      <p:sp>
        <p:nvSpPr>
          <p:cNvPr id="541" name="Shape 541"/>
          <p:cNvSpPr txBox="1"/>
          <p:nvPr/>
        </p:nvSpPr>
        <p:spPr>
          <a:xfrm>
            <a:off x="1028701" y="236538"/>
            <a:ext cx="2178733" cy="304799"/>
          </a:xfrm>
          <a:prstGeom prst="rect">
            <a:avLst/>
          </a:prstGeom>
          <a:solidFill>
            <a:schemeClr val="accent4"/>
          </a:solidFill>
          <a:ln>
            <a:noFill/>
          </a:ln>
        </p:spPr>
        <p:txBody>
          <a:bodyPr spcFirstLastPara="1" wrap="square" lIns="91433" tIns="45700" rIns="91433" bIns="45700" anchor="t" anchorCtr="0">
            <a:noAutofit/>
          </a:bodyPr>
          <a:lstStyle/>
          <a:p>
            <a:pPr defTabSz="1219170">
              <a:buClr>
                <a:srgbClr val="000000"/>
              </a:buClr>
            </a:pPr>
            <a:r>
              <a:rPr lang="it" sz="1467" b="1" kern="0">
                <a:solidFill>
                  <a:srgbClr val="F4F5FC"/>
                </a:solidFill>
                <a:latin typeface="Roboto"/>
                <a:ea typeface="Roboto"/>
                <a:cs typeface="Roboto"/>
                <a:sym typeface="Roboto"/>
              </a:rPr>
              <a:t>GESTIONE ACCOUNT</a:t>
            </a:r>
            <a:endParaRPr sz="1467" b="1" kern="0">
              <a:solidFill>
                <a:srgbClr val="F4F5FC"/>
              </a:solidFill>
              <a:latin typeface="Roboto"/>
              <a:ea typeface="Roboto"/>
              <a:cs typeface="Roboto"/>
              <a:sym typeface="Roboto"/>
            </a:endParaRPr>
          </a:p>
        </p:txBody>
      </p:sp>
      <p:sp>
        <p:nvSpPr>
          <p:cNvPr id="542" name="Shape 542"/>
          <p:cNvSpPr txBox="1"/>
          <p:nvPr/>
        </p:nvSpPr>
        <p:spPr>
          <a:xfrm>
            <a:off x="951655" y="541338"/>
            <a:ext cx="4100803" cy="584775"/>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Recupero password</a:t>
            </a:r>
            <a:endParaRPr sz="3200" b="1" kern="0">
              <a:solidFill>
                <a:srgbClr val="4E5765"/>
              </a:solidFill>
              <a:latin typeface="Roboto"/>
              <a:ea typeface="Roboto"/>
              <a:cs typeface="Roboto"/>
              <a:sym typeface="Roboto"/>
            </a:endParaRPr>
          </a:p>
        </p:txBody>
      </p:sp>
      <p:sp>
        <p:nvSpPr>
          <p:cNvPr id="543" name="Shape 543"/>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544" name="Shape 544"/>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fld id="{00000000-1234-1234-1234-123412341234}" type="slidenum">
              <a:rPr lang="it" kern="0"/>
              <a:pPr defTabSz="1219170">
                <a:buClr>
                  <a:srgbClr val="000000"/>
                </a:buClr>
              </a:pPr>
              <a:t>30</a:t>
            </a:fld>
            <a:endParaRPr kern="0"/>
          </a:p>
        </p:txBody>
      </p:sp>
      <p:sp>
        <p:nvSpPr>
          <p:cNvPr id="545" name="Shape 545"/>
          <p:cNvSpPr/>
          <p:nvPr/>
        </p:nvSpPr>
        <p:spPr>
          <a:xfrm>
            <a:off x="1028701" y="1910625"/>
            <a:ext cx="10211644" cy="59420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endParaRPr sz="2800" kern="0">
              <a:solidFill>
                <a:srgbClr val="4E5765"/>
              </a:solidFill>
              <a:latin typeface="Roboto Condensed Light"/>
              <a:ea typeface="Roboto Condensed Light"/>
              <a:cs typeface="Roboto Condensed Light"/>
              <a:sym typeface="Roboto Condensed Light"/>
            </a:endParaRPr>
          </a:p>
        </p:txBody>
      </p:sp>
      <p:sp>
        <p:nvSpPr>
          <p:cNvPr id="546" name="Shape 546" descr="https://lh6.googleusercontent.com/t8Cu_Avk7kJNsn-QCa7qyOspu9cbT0z_HC_5yg2eEthm9U9UmgR6jXOf8zmJJ4DvnHUZLYerJD0x57ccRLutpP7KMnA_j8MnRlgfIFsFgKX1ggCnpGXNA6lPEevh1jqQdXuGBUG66rk"/>
          <p:cNvSpPr/>
          <p:nvPr/>
        </p:nvSpPr>
        <p:spPr>
          <a:xfrm>
            <a:off x="307975" y="236537"/>
            <a:ext cx="304800" cy="304800"/>
          </a:xfrm>
          <a:prstGeom prst="rect">
            <a:avLst/>
          </a:prstGeom>
          <a:noFill/>
          <a:ln>
            <a:noFill/>
          </a:ln>
        </p:spPr>
        <p:txBody>
          <a:bodyPr spcFirstLastPara="1" wrap="square" lIns="91433" tIns="45700" rIns="91433" bIns="45700" anchor="t" anchorCtr="0">
            <a:noAutofit/>
          </a:bodyPr>
          <a:lstStyle/>
          <a:p>
            <a:pPr defTabSz="1219170">
              <a:buClr>
                <a:srgbClr val="000000"/>
              </a:buClr>
            </a:pPr>
            <a:endParaRPr sz="1867" kern="0">
              <a:solidFill>
                <a:srgbClr val="333639"/>
              </a:solidFill>
              <a:latin typeface="Calibri"/>
              <a:ea typeface="Calibri"/>
              <a:cs typeface="Calibri"/>
              <a:sym typeface="Calibri"/>
            </a:endParaRPr>
          </a:p>
        </p:txBody>
      </p:sp>
      <p:pic>
        <p:nvPicPr>
          <p:cNvPr id="547" name="Shape 547"/>
          <p:cNvPicPr preferRelativeResize="0"/>
          <p:nvPr/>
        </p:nvPicPr>
        <p:blipFill rotWithShape="1">
          <a:blip r:embed="rId3">
            <a:alphaModFix/>
          </a:blip>
          <a:srcRect/>
          <a:stretch/>
        </p:blipFill>
        <p:spPr>
          <a:xfrm>
            <a:off x="1028700" y="1910625"/>
            <a:ext cx="3583627" cy="4250195"/>
          </a:xfrm>
          <a:prstGeom prst="rect">
            <a:avLst/>
          </a:prstGeom>
          <a:noFill/>
          <a:ln>
            <a:noFill/>
          </a:ln>
        </p:spPr>
      </p:pic>
      <p:pic>
        <p:nvPicPr>
          <p:cNvPr id="548" name="Shape 548"/>
          <p:cNvPicPr preferRelativeResize="0"/>
          <p:nvPr/>
        </p:nvPicPr>
        <p:blipFill rotWithShape="1">
          <a:blip r:embed="rId4">
            <a:alphaModFix/>
          </a:blip>
          <a:srcRect/>
          <a:stretch/>
        </p:blipFill>
        <p:spPr>
          <a:xfrm>
            <a:off x="546767" y="1526447"/>
            <a:ext cx="4547491" cy="5474855"/>
          </a:xfrm>
          <a:prstGeom prst="rect">
            <a:avLst/>
          </a:prstGeom>
          <a:noFill/>
          <a:ln>
            <a:noFill/>
          </a:ln>
        </p:spPr>
      </p:pic>
      <p:pic>
        <p:nvPicPr>
          <p:cNvPr id="549" name="Shape 549"/>
          <p:cNvPicPr preferRelativeResize="0"/>
          <p:nvPr/>
        </p:nvPicPr>
        <p:blipFill rotWithShape="1">
          <a:blip r:embed="rId5">
            <a:alphaModFix/>
          </a:blip>
          <a:srcRect/>
          <a:stretch/>
        </p:blipFill>
        <p:spPr>
          <a:xfrm>
            <a:off x="5655853" y="1910626"/>
            <a:ext cx="5825459" cy="3234661"/>
          </a:xfrm>
          <a:prstGeom prst="rect">
            <a:avLst/>
          </a:prstGeom>
          <a:noFill/>
          <a:ln>
            <a:noFill/>
          </a:ln>
        </p:spPr>
      </p:pic>
      <p:pic>
        <p:nvPicPr>
          <p:cNvPr id="550" name="Shape 550"/>
          <p:cNvPicPr preferRelativeResize="0"/>
          <p:nvPr/>
        </p:nvPicPr>
        <p:blipFill rotWithShape="1">
          <a:blip r:embed="rId6">
            <a:alphaModFix/>
          </a:blip>
          <a:srcRect/>
          <a:stretch/>
        </p:blipFill>
        <p:spPr>
          <a:xfrm>
            <a:off x="4038600" y="1715096"/>
            <a:ext cx="9117843" cy="4641253"/>
          </a:xfrm>
          <a:prstGeom prst="rect">
            <a:avLst/>
          </a:prstGeom>
          <a:noFill/>
          <a:ln>
            <a:noFill/>
          </a:ln>
        </p:spPr>
      </p:pic>
    </p:spTree>
    <p:extLst>
      <p:ext uri="{BB962C8B-B14F-4D97-AF65-F5344CB8AC3E}">
        <p14:creationId xmlns:p14="http://schemas.microsoft.com/office/powerpoint/2010/main" val="1657204021"/>
      </p:ext>
    </p:extLst>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555"/>
        <p:cNvGrpSpPr/>
        <p:nvPr/>
      </p:nvGrpSpPr>
      <p:grpSpPr>
        <a:xfrm>
          <a:off x="0" y="0"/>
          <a:ext cx="0" cy="0"/>
          <a:chOff x="0" y="0"/>
          <a:chExt cx="0" cy="0"/>
        </a:xfrm>
      </p:grpSpPr>
      <p:sp>
        <p:nvSpPr>
          <p:cNvPr id="556" name="Shape 556"/>
          <p:cNvSpPr txBox="1"/>
          <p:nvPr/>
        </p:nvSpPr>
        <p:spPr>
          <a:xfrm>
            <a:off x="1028701" y="236538"/>
            <a:ext cx="2235004" cy="304795"/>
          </a:xfrm>
          <a:prstGeom prst="rect">
            <a:avLst/>
          </a:prstGeom>
          <a:solidFill>
            <a:schemeClr val="accent4"/>
          </a:solidFill>
          <a:ln>
            <a:noFill/>
          </a:ln>
        </p:spPr>
        <p:txBody>
          <a:bodyPr spcFirstLastPara="1" wrap="square" lIns="91433" tIns="45700" rIns="91433" bIns="45700" anchor="t" anchorCtr="0">
            <a:noAutofit/>
          </a:bodyPr>
          <a:lstStyle/>
          <a:p>
            <a:pPr defTabSz="1219170">
              <a:buClr>
                <a:srgbClr val="000000"/>
              </a:buClr>
            </a:pPr>
            <a:r>
              <a:rPr lang="it" sz="1467" b="1" kern="0">
                <a:solidFill>
                  <a:srgbClr val="F4F5FC"/>
                </a:solidFill>
                <a:latin typeface="Roboto"/>
                <a:ea typeface="Roboto"/>
                <a:cs typeface="Roboto"/>
                <a:sym typeface="Roboto"/>
              </a:rPr>
              <a:t>GESTIONE ACCOUNT</a:t>
            </a:r>
            <a:endParaRPr sz="1467" b="1" kern="0">
              <a:solidFill>
                <a:srgbClr val="F4F5FC"/>
              </a:solidFill>
              <a:latin typeface="Roboto"/>
              <a:ea typeface="Roboto"/>
              <a:cs typeface="Roboto"/>
              <a:sym typeface="Roboto"/>
            </a:endParaRPr>
          </a:p>
        </p:txBody>
      </p:sp>
      <p:sp>
        <p:nvSpPr>
          <p:cNvPr id="557" name="Shape 557"/>
          <p:cNvSpPr txBox="1"/>
          <p:nvPr/>
        </p:nvSpPr>
        <p:spPr>
          <a:xfrm>
            <a:off x="951668" y="541333"/>
            <a:ext cx="8023200" cy="5848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dirty="0">
                <a:solidFill>
                  <a:srgbClr val="4E5765"/>
                </a:solidFill>
                <a:latin typeface="Roboto"/>
                <a:ea typeface="Roboto"/>
                <a:cs typeface="Roboto"/>
                <a:sym typeface="Roboto"/>
              </a:rPr>
              <a:t>Registrazione nuovo gestore o operatore</a:t>
            </a:r>
            <a:endParaRPr sz="3200" b="1" kern="0" dirty="0">
              <a:solidFill>
                <a:srgbClr val="4E5765"/>
              </a:solidFill>
              <a:latin typeface="Roboto"/>
              <a:ea typeface="Roboto"/>
              <a:cs typeface="Roboto"/>
              <a:sym typeface="Roboto"/>
            </a:endParaRPr>
          </a:p>
        </p:txBody>
      </p:sp>
      <p:sp>
        <p:nvSpPr>
          <p:cNvPr id="558" name="Shape 558"/>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fld id="{00000000-1234-1234-1234-123412341234}" type="slidenum">
              <a:rPr lang="it" kern="0"/>
              <a:pPr defTabSz="1219170">
                <a:buClr>
                  <a:srgbClr val="000000"/>
                </a:buClr>
              </a:pPr>
              <a:t>31</a:t>
            </a:fld>
            <a:endParaRPr kern="0"/>
          </a:p>
        </p:txBody>
      </p:sp>
      <p:sp>
        <p:nvSpPr>
          <p:cNvPr id="559" name="Shape 559"/>
          <p:cNvSpPr/>
          <p:nvPr/>
        </p:nvSpPr>
        <p:spPr>
          <a:xfrm>
            <a:off x="1028701" y="1910625"/>
            <a:ext cx="10211644" cy="59420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endParaRPr sz="2800" kern="0">
              <a:solidFill>
                <a:srgbClr val="4E5765"/>
              </a:solidFill>
              <a:latin typeface="Roboto Condensed Light"/>
              <a:ea typeface="Roboto Condensed Light"/>
              <a:cs typeface="Roboto Condensed Light"/>
              <a:sym typeface="Roboto Condensed Light"/>
            </a:endParaRPr>
          </a:p>
        </p:txBody>
      </p:sp>
      <p:sp>
        <p:nvSpPr>
          <p:cNvPr id="560" name="Shape 560" descr="https://lh6.googleusercontent.com/t8Cu_Avk7kJNsn-QCa7qyOspu9cbT0z_HC_5yg2eEthm9U9UmgR6jXOf8zmJJ4DvnHUZLYerJD0x57ccRLutpP7KMnA_j8MnRlgfIFsFgKX1ggCnpGXNA6lPEevh1jqQdXuGBUG66rk"/>
          <p:cNvSpPr/>
          <p:nvPr/>
        </p:nvSpPr>
        <p:spPr>
          <a:xfrm>
            <a:off x="307975" y="236537"/>
            <a:ext cx="304800" cy="304800"/>
          </a:xfrm>
          <a:prstGeom prst="rect">
            <a:avLst/>
          </a:prstGeom>
          <a:noFill/>
          <a:ln>
            <a:noFill/>
          </a:ln>
        </p:spPr>
        <p:txBody>
          <a:bodyPr spcFirstLastPara="1" wrap="square" lIns="91433" tIns="45700" rIns="91433" bIns="45700" anchor="t" anchorCtr="0">
            <a:noAutofit/>
          </a:bodyPr>
          <a:lstStyle/>
          <a:p>
            <a:pPr defTabSz="1219170">
              <a:buClr>
                <a:srgbClr val="000000"/>
              </a:buClr>
            </a:pPr>
            <a:endParaRPr sz="1867" kern="0">
              <a:solidFill>
                <a:srgbClr val="333639"/>
              </a:solidFill>
              <a:latin typeface="Calibri"/>
              <a:ea typeface="Calibri"/>
              <a:cs typeface="Calibri"/>
              <a:sym typeface="Calibri"/>
            </a:endParaRPr>
          </a:p>
        </p:txBody>
      </p:sp>
      <p:pic>
        <p:nvPicPr>
          <p:cNvPr id="561" name="Shape 561"/>
          <p:cNvPicPr preferRelativeResize="0"/>
          <p:nvPr/>
        </p:nvPicPr>
        <p:blipFill rotWithShape="1">
          <a:blip r:embed="rId3">
            <a:alphaModFix/>
          </a:blip>
          <a:srcRect/>
          <a:stretch/>
        </p:blipFill>
        <p:spPr>
          <a:xfrm>
            <a:off x="460375" y="1738053"/>
            <a:ext cx="6859351" cy="3639072"/>
          </a:xfrm>
          <a:prstGeom prst="rect">
            <a:avLst/>
          </a:prstGeom>
          <a:noFill/>
          <a:ln>
            <a:noFill/>
          </a:ln>
        </p:spPr>
      </p:pic>
      <p:pic>
        <p:nvPicPr>
          <p:cNvPr id="562" name="Shape 562"/>
          <p:cNvPicPr preferRelativeResize="0"/>
          <p:nvPr/>
        </p:nvPicPr>
        <p:blipFill rotWithShape="1">
          <a:blip r:embed="rId4">
            <a:alphaModFix/>
          </a:blip>
          <a:srcRect/>
          <a:stretch/>
        </p:blipFill>
        <p:spPr>
          <a:xfrm>
            <a:off x="-1603717" y="1520563"/>
            <a:ext cx="10819737" cy="5100899"/>
          </a:xfrm>
          <a:prstGeom prst="rect">
            <a:avLst/>
          </a:prstGeom>
          <a:noFill/>
          <a:ln>
            <a:noFill/>
          </a:ln>
        </p:spPr>
      </p:pic>
      <p:pic>
        <p:nvPicPr>
          <p:cNvPr id="563" name="Shape 563"/>
          <p:cNvPicPr preferRelativeResize="0"/>
          <p:nvPr/>
        </p:nvPicPr>
        <p:blipFill rotWithShape="1">
          <a:blip r:embed="rId5">
            <a:alphaModFix/>
          </a:blip>
          <a:srcRect/>
          <a:stretch/>
        </p:blipFill>
        <p:spPr>
          <a:xfrm>
            <a:off x="7888051" y="1572738"/>
            <a:ext cx="4127156" cy="4287175"/>
          </a:xfrm>
          <a:prstGeom prst="rect">
            <a:avLst/>
          </a:prstGeom>
          <a:noFill/>
          <a:ln>
            <a:noFill/>
          </a:ln>
        </p:spPr>
      </p:pic>
      <p:pic>
        <p:nvPicPr>
          <p:cNvPr id="564" name="Shape 564"/>
          <p:cNvPicPr preferRelativeResize="0"/>
          <p:nvPr/>
        </p:nvPicPr>
        <p:blipFill rotWithShape="1">
          <a:blip r:embed="rId6">
            <a:alphaModFix/>
          </a:blip>
          <a:srcRect/>
          <a:stretch/>
        </p:blipFill>
        <p:spPr>
          <a:xfrm>
            <a:off x="7319726" y="1126113"/>
            <a:ext cx="5277159" cy="5595363"/>
          </a:xfrm>
          <a:prstGeom prst="rect">
            <a:avLst/>
          </a:prstGeom>
          <a:noFill/>
          <a:ln>
            <a:noFill/>
          </a:ln>
        </p:spPr>
      </p:pic>
      <p:sp>
        <p:nvSpPr>
          <p:cNvPr id="2" name="Segnaposto piè di pagina 1">
            <a:extLst>
              <a:ext uri="{FF2B5EF4-FFF2-40B4-BE49-F238E27FC236}">
                <a16:creationId xmlns:a16="http://schemas.microsoft.com/office/drawing/2014/main" id="{0D41C34D-A919-4C31-9129-86E97C17E968}"/>
              </a:ext>
            </a:extLst>
          </p:cNvPr>
          <p:cNvSpPr>
            <a:spLocks noGrp="1"/>
          </p:cNvSpPr>
          <p:nvPr>
            <p:ph type="ftr" idx="11"/>
          </p:nvPr>
        </p:nvSpPr>
        <p:spPr/>
        <p:txBody>
          <a:bodyPr/>
          <a:lstStyle/>
          <a:p>
            <a:r>
              <a:rPr lang="it-IT"/>
              <a:t>EvoCinema</a:t>
            </a:r>
          </a:p>
        </p:txBody>
      </p:sp>
    </p:spTree>
    <p:extLst>
      <p:ext uri="{BB962C8B-B14F-4D97-AF65-F5344CB8AC3E}">
        <p14:creationId xmlns:p14="http://schemas.microsoft.com/office/powerpoint/2010/main" val="153046057"/>
      </p:ext>
    </p:extLst>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569"/>
        <p:cNvGrpSpPr/>
        <p:nvPr/>
      </p:nvGrpSpPr>
      <p:grpSpPr>
        <a:xfrm>
          <a:off x="0" y="0"/>
          <a:ext cx="0" cy="0"/>
          <a:chOff x="0" y="0"/>
          <a:chExt cx="0" cy="0"/>
        </a:xfrm>
      </p:grpSpPr>
      <p:sp>
        <p:nvSpPr>
          <p:cNvPr id="570" name="Shape 570"/>
          <p:cNvSpPr txBox="1"/>
          <p:nvPr/>
        </p:nvSpPr>
        <p:spPr>
          <a:xfrm>
            <a:off x="1028701" y="236538"/>
            <a:ext cx="2263139" cy="304795"/>
          </a:xfrm>
          <a:prstGeom prst="rect">
            <a:avLst/>
          </a:prstGeom>
          <a:solidFill>
            <a:schemeClr val="accent4"/>
          </a:solidFill>
          <a:ln>
            <a:noFill/>
          </a:ln>
        </p:spPr>
        <p:txBody>
          <a:bodyPr spcFirstLastPara="1" wrap="square" lIns="91433" tIns="45700" rIns="91433" bIns="45700" anchor="t" anchorCtr="0">
            <a:noAutofit/>
          </a:bodyPr>
          <a:lstStyle/>
          <a:p>
            <a:pPr defTabSz="1219170">
              <a:buClr>
                <a:srgbClr val="000000"/>
              </a:buClr>
            </a:pPr>
            <a:r>
              <a:rPr lang="it" sz="1467" b="1" kern="0">
                <a:solidFill>
                  <a:srgbClr val="F4F5FC"/>
                </a:solidFill>
                <a:latin typeface="Roboto"/>
                <a:ea typeface="Roboto"/>
                <a:cs typeface="Roboto"/>
                <a:sym typeface="Roboto"/>
              </a:rPr>
              <a:t>GESTIONE ACCOUNT</a:t>
            </a:r>
            <a:endParaRPr sz="1467" b="1" kern="0">
              <a:solidFill>
                <a:srgbClr val="F4F5FC"/>
              </a:solidFill>
              <a:latin typeface="Roboto"/>
              <a:ea typeface="Roboto"/>
              <a:cs typeface="Roboto"/>
              <a:sym typeface="Roboto"/>
            </a:endParaRPr>
          </a:p>
        </p:txBody>
      </p:sp>
      <p:sp>
        <p:nvSpPr>
          <p:cNvPr id="571" name="Shape 571"/>
          <p:cNvSpPr txBox="1"/>
          <p:nvPr/>
        </p:nvSpPr>
        <p:spPr>
          <a:xfrm>
            <a:off x="951668" y="541333"/>
            <a:ext cx="6728800" cy="5848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Ricarica saldo presso operatore</a:t>
            </a:r>
            <a:endParaRPr sz="3200" b="1" kern="0">
              <a:solidFill>
                <a:srgbClr val="4E5765"/>
              </a:solidFill>
              <a:latin typeface="Roboto"/>
              <a:ea typeface="Roboto"/>
              <a:cs typeface="Roboto"/>
              <a:sym typeface="Roboto"/>
            </a:endParaRPr>
          </a:p>
        </p:txBody>
      </p:sp>
      <p:sp>
        <p:nvSpPr>
          <p:cNvPr id="572" name="Shape 572"/>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 kern="0"/>
              <a:t>EvoCinema</a:t>
            </a:r>
            <a:endParaRPr kern="0"/>
          </a:p>
        </p:txBody>
      </p:sp>
      <p:sp>
        <p:nvSpPr>
          <p:cNvPr id="573" name="Shape 573"/>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fld id="{00000000-1234-1234-1234-123412341234}" type="slidenum">
              <a:rPr lang="it" kern="0"/>
              <a:pPr defTabSz="1219170">
                <a:buClr>
                  <a:srgbClr val="000000"/>
                </a:buClr>
              </a:pPr>
              <a:t>32</a:t>
            </a:fld>
            <a:endParaRPr kern="0"/>
          </a:p>
        </p:txBody>
      </p:sp>
      <p:sp>
        <p:nvSpPr>
          <p:cNvPr id="574" name="Shape 574"/>
          <p:cNvSpPr/>
          <p:nvPr/>
        </p:nvSpPr>
        <p:spPr>
          <a:xfrm>
            <a:off x="1028701" y="1910625"/>
            <a:ext cx="10211644" cy="59420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endParaRPr sz="2800" kern="0">
              <a:solidFill>
                <a:srgbClr val="4E5765"/>
              </a:solidFill>
              <a:latin typeface="Roboto Condensed Light"/>
              <a:ea typeface="Roboto Condensed Light"/>
              <a:cs typeface="Roboto Condensed Light"/>
              <a:sym typeface="Roboto Condensed Light"/>
            </a:endParaRPr>
          </a:p>
        </p:txBody>
      </p:sp>
      <p:sp>
        <p:nvSpPr>
          <p:cNvPr id="575" name="Shape 575" descr="https://lh6.googleusercontent.com/t8Cu_Avk7kJNsn-QCa7qyOspu9cbT0z_HC_5yg2eEthm9U9UmgR6jXOf8zmJJ4DvnHUZLYerJD0x57ccRLutpP7KMnA_j8MnRlgfIFsFgKX1ggCnpGXNA6lPEevh1jqQdXuGBUG66rk"/>
          <p:cNvSpPr/>
          <p:nvPr/>
        </p:nvSpPr>
        <p:spPr>
          <a:xfrm>
            <a:off x="307975" y="236537"/>
            <a:ext cx="304800" cy="304800"/>
          </a:xfrm>
          <a:prstGeom prst="rect">
            <a:avLst/>
          </a:prstGeom>
          <a:noFill/>
          <a:ln>
            <a:noFill/>
          </a:ln>
        </p:spPr>
        <p:txBody>
          <a:bodyPr spcFirstLastPara="1" wrap="square" lIns="91433" tIns="45700" rIns="91433" bIns="45700" anchor="t" anchorCtr="0">
            <a:noAutofit/>
          </a:bodyPr>
          <a:lstStyle/>
          <a:p>
            <a:pPr defTabSz="1219170">
              <a:buClr>
                <a:srgbClr val="000000"/>
              </a:buClr>
            </a:pPr>
            <a:endParaRPr sz="1867" kern="0">
              <a:solidFill>
                <a:srgbClr val="333639"/>
              </a:solidFill>
              <a:latin typeface="Calibri"/>
              <a:ea typeface="Calibri"/>
              <a:cs typeface="Calibri"/>
              <a:sym typeface="Calibri"/>
            </a:endParaRPr>
          </a:p>
        </p:txBody>
      </p:sp>
      <p:pic>
        <p:nvPicPr>
          <p:cNvPr id="576" name="Shape 576"/>
          <p:cNvPicPr preferRelativeResize="0"/>
          <p:nvPr/>
        </p:nvPicPr>
        <p:blipFill rotWithShape="1">
          <a:blip r:embed="rId3">
            <a:alphaModFix/>
          </a:blip>
          <a:srcRect/>
          <a:stretch/>
        </p:blipFill>
        <p:spPr>
          <a:xfrm>
            <a:off x="460375" y="1684430"/>
            <a:ext cx="6859351" cy="3651845"/>
          </a:xfrm>
          <a:prstGeom prst="rect">
            <a:avLst/>
          </a:prstGeom>
          <a:noFill/>
          <a:ln>
            <a:noFill/>
          </a:ln>
        </p:spPr>
      </p:pic>
      <p:pic>
        <p:nvPicPr>
          <p:cNvPr id="577" name="Shape 577"/>
          <p:cNvPicPr preferRelativeResize="0"/>
          <p:nvPr/>
        </p:nvPicPr>
        <p:blipFill rotWithShape="1">
          <a:blip r:embed="rId4">
            <a:alphaModFix/>
          </a:blip>
          <a:srcRect/>
          <a:stretch/>
        </p:blipFill>
        <p:spPr>
          <a:xfrm>
            <a:off x="-1610770" y="1485505"/>
            <a:ext cx="10904895" cy="5133659"/>
          </a:xfrm>
          <a:prstGeom prst="rect">
            <a:avLst/>
          </a:prstGeom>
          <a:noFill/>
          <a:ln>
            <a:noFill/>
          </a:ln>
        </p:spPr>
      </p:pic>
      <p:pic>
        <p:nvPicPr>
          <p:cNvPr id="578" name="Shape 578"/>
          <p:cNvPicPr preferRelativeResize="0"/>
          <p:nvPr/>
        </p:nvPicPr>
        <p:blipFill rotWithShape="1">
          <a:blip r:embed="rId5">
            <a:alphaModFix/>
          </a:blip>
          <a:srcRect/>
          <a:stretch/>
        </p:blipFill>
        <p:spPr>
          <a:xfrm>
            <a:off x="7999703" y="1314895"/>
            <a:ext cx="3725493" cy="4471756"/>
          </a:xfrm>
          <a:prstGeom prst="rect">
            <a:avLst/>
          </a:prstGeom>
          <a:noFill/>
          <a:ln>
            <a:noFill/>
          </a:ln>
        </p:spPr>
      </p:pic>
      <p:pic>
        <p:nvPicPr>
          <p:cNvPr id="579" name="Shape 579"/>
          <p:cNvPicPr preferRelativeResize="0"/>
          <p:nvPr/>
        </p:nvPicPr>
        <p:blipFill rotWithShape="1">
          <a:blip r:embed="rId6">
            <a:alphaModFix/>
          </a:blip>
          <a:srcRect/>
          <a:stretch/>
        </p:blipFill>
        <p:spPr>
          <a:xfrm>
            <a:off x="7492181" y="900753"/>
            <a:ext cx="4740536" cy="5528335"/>
          </a:xfrm>
          <a:prstGeom prst="rect">
            <a:avLst/>
          </a:prstGeom>
          <a:noFill/>
          <a:ln>
            <a:noFill/>
          </a:ln>
        </p:spPr>
      </p:pic>
    </p:spTree>
    <p:extLst>
      <p:ext uri="{BB962C8B-B14F-4D97-AF65-F5344CB8AC3E}">
        <p14:creationId xmlns:p14="http://schemas.microsoft.com/office/powerpoint/2010/main" val="2196208444"/>
      </p:ext>
    </p:extLst>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36"/>
        <p:cNvGrpSpPr/>
        <p:nvPr/>
      </p:nvGrpSpPr>
      <p:grpSpPr>
        <a:xfrm>
          <a:off x="0" y="0"/>
          <a:ext cx="0" cy="0"/>
          <a:chOff x="0" y="0"/>
          <a:chExt cx="0" cy="0"/>
        </a:xfrm>
      </p:grpSpPr>
      <p:sp>
        <p:nvSpPr>
          <p:cNvPr id="337" name="Shape 337"/>
          <p:cNvSpPr>
            <a:spLocks noGrp="1"/>
          </p:cNvSpPr>
          <p:nvPr>
            <p:ph type="pic" idx="2"/>
          </p:nvPr>
        </p:nvSpPr>
        <p:spPr>
          <a:xfrm>
            <a:off x="0" y="0"/>
            <a:ext cx="12192000" cy="2514600"/>
          </a:xfrm>
          <a:prstGeom prst="rect">
            <a:avLst/>
          </a:prstGeom>
          <a:solidFill>
            <a:srgbClr val="4E5765"/>
          </a:solid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338" name="Shape 338"/>
          <p:cNvSpPr txBox="1"/>
          <p:nvPr/>
        </p:nvSpPr>
        <p:spPr>
          <a:xfrm>
            <a:off x="3976924" y="3406875"/>
            <a:ext cx="4238100" cy="584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Gestione libreria film</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339" name="Shape 33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40" name="Shape 34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33</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41" name="Shape 341"/>
          <p:cNvSpPr/>
          <p:nvPr/>
        </p:nvSpPr>
        <p:spPr>
          <a:xfrm>
            <a:off x="1524000" y="4265150"/>
            <a:ext cx="9144000" cy="1414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La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funzione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libreria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è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una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nuova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feature del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nostro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sistema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a:p>
            <a:pPr marL="0" marR="0" lvl="0" indent="0" algn="ctr"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L’aggiunta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tale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funzionalità</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ha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principalmente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due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scopi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a:p>
            <a:pPr marL="0" marR="0" lvl="0" indent="0" algn="ctr" defTabSz="914400" rtl="0" eaLnBrk="1" fontAlgn="auto" latinLnBrk="0" hangingPunct="1">
              <a:lnSpc>
                <a:spcPct val="130000"/>
              </a:lnSpc>
              <a:spcBef>
                <a:spcPts val="0"/>
              </a:spcBef>
              <a:spcAft>
                <a:spcPts val="0"/>
              </a:spcAft>
              <a:buClr>
                <a:srgbClr val="000000"/>
              </a:buClr>
              <a:buSzPts val="1100"/>
              <a:buFont typeface="Arial"/>
              <a:buNone/>
              <a:tabLst/>
              <a:defRPr/>
            </a:pP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a:p>
            <a:pPr marL="2286000" marR="0" lvl="0" indent="-298450" algn="l" defTabSz="914400" rtl="0" eaLnBrk="1" fontAlgn="auto" latinLnBrk="0" hangingPunct="1">
              <a:lnSpc>
                <a:spcPct val="130000"/>
              </a:lnSpc>
              <a:spcBef>
                <a:spcPts val="0"/>
              </a:spcBef>
              <a:spcAft>
                <a:spcPts val="0"/>
              </a:spcAft>
              <a:buClr>
                <a:srgbClr val="4E5765"/>
              </a:buClr>
              <a:buSzPts val="1100"/>
              <a:buFont typeface="Roboto Condensed Light"/>
              <a:buChar char="-"/>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offrire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la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possibilità</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all’utente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interagire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attivamente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con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il</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sistema</a:t>
            </a: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a:p>
            <a:pPr marL="2286000" marR="0" lvl="4" indent="-298450" algn="l" defTabSz="914400" rtl="0" eaLnBrk="1" fontAlgn="auto" latinLnBrk="0" hangingPunct="1">
              <a:lnSpc>
                <a:spcPct val="130000"/>
              </a:lnSpc>
              <a:spcBef>
                <a:spcPts val="0"/>
              </a:spcBef>
              <a:spcAft>
                <a:spcPts val="0"/>
              </a:spcAft>
              <a:buClr>
                <a:srgbClr val="4E5765"/>
              </a:buClr>
              <a:buSzPts val="1100"/>
              <a:buFont typeface="Roboto Condensed Light"/>
              <a:buChar char="-"/>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offrire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al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gestore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feedback da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parte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degli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utenti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sui film</a:t>
            </a: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p:txBody>
      </p:sp>
      <p:pic>
        <p:nvPicPr>
          <p:cNvPr id="342" name="Shape 342"/>
          <p:cNvPicPr preferRelativeResize="0"/>
          <p:nvPr/>
        </p:nvPicPr>
        <p:blipFill rotWithShape="1">
          <a:blip r:embed="rId3">
            <a:alphaModFix/>
          </a:blip>
          <a:srcRect/>
          <a:stretch/>
        </p:blipFill>
        <p:spPr>
          <a:xfrm>
            <a:off x="4084300" y="0"/>
            <a:ext cx="4023360" cy="2514600"/>
          </a:xfrm>
          <a:prstGeom prst="rect">
            <a:avLst/>
          </a:prstGeom>
          <a:noFill/>
          <a:ln>
            <a:noFill/>
          </a:ln>
        </p:spPr>
      </p:pic>
      <p:sp>
        <p:nvSpPr>
          <p:cNvPr id="343" name="Shape 343"/>
          <p:cNvSpPr txBox="1"/>
          <p:nvPr/>
        </p:nvSpPr>
        <p:spPr>
          <a:xfrm>
            <a:off x="5113800" y="3001500"/>
            <a:ext cx="19644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GESTIONE LIBRERIA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Tree>
    <p:extLst>
      <p:ext uri="{BB962C8B-B14F-4D97-AF65-F5344CB8AC3E}">
        <p14:creationId xmlns:p14="http://schemas.microsoft.com/office/powerpoint/2010/main" val="2915295077"/>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48"/>
        <p:cNvGrpSpPr/>
        <p:nvPr/>
      </p:nvGrpSpPr>
      <p:grpSpPr>
        <a:xfrm>
          <a:off x="0" y="0"/>
          <a:ext cx="0" cy="0"/>
          <a:chOff x="0" y="0"/>
          <a:chExt cx="0" cy="0"/>
        </a:xfrm>
      </p:grpSpPr>
      <p:sp>
        <p:nvSpPr>
          <p:cNvPr id="349" name="Shape 349"/>
          <p:cNvSpPr txBox="1"/>
          <p:nvPr/>
        </p:nvSpPr>
        <p:spPr>
          <a:xfrm>
            <a:off x="1028700" y="701750"/>
            <a:ext cx="19644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GESTIONE LIBRERIA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350" name="Shape 350"/>
          <p:cNvSpPr txBox="1"/>
          <p:nvPr/>
        </p:nvSpPr>
        <p:spPr>
          <a:xfrm>
            <a:off x="919750" y="1103300"/>
            <a:ext cx="4371600" cy="6198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Gestione libreria film</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351" name="Shape 3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52" name="Shape 35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34</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53" name="Shape 353"/>
          <p:cNvSpPr/>
          <p:nvPr/>
        </p:nvSpPr>
        <p:spPr>
          <a:xfrm>
            <a:off x="1028700" y="2514600"/>
            <a:ext cx="680400" cy="680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54" name="Shape 354"/>
          <p:cNvSpPr/>
          <p:nvPr/>
        </p:nvSpPr>
        <p:spPr>
          <a:xfrm>
            <a:off x="1028700" y="3812658"/>
            <a:ext cx="680400" cy="680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55" name="Shape 355"/>
          <p:cNvSpPr/>
          <p:nvPr/>
        </p:nvSpPr>
        <p:spPr>
          <a:xfrm>
            <a:off x="1028700" y="5110716"/>
            <a:ext cx="680400" cy="680400"/>
          </a:xfrm>
          <a:prstGeom prst="ellipse">
            <a:avLst/>
          </a:prstGeom>
          <a:solidFill>
            <a:srgbClr val="77849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56" name="Shape 356"/>
          <p:cNvSpPr/>
          <p:nvPr/>
        </p:nvSpPr>
        <p:spPr>
          <a:xfrm>
            <a:off x="1983266" y="2478585"/>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4E5765"/>
                </a:solidFill>
                <a:effectLst/>
                <a:uLnTx/>
                <a:uFillTx/>
                <a:latin typeface="Roboto"/>
                <a:ea typeface="Roboto"/>
                <a:cs typeface="Roboto"/>
                <a:sym typeface="Roboto"/>
              </a:rPr>
              <a:t>Visualizzazione dei film presenti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Permette la visualizzazione di una lista dei film presenti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57" name="Shape 357"/>
          <p:cNvSpPr/>
          <p:nvPr/>
        </p:nvSpPr>
        <p:spPr>
          <a:xfrm>
            <a:off x="1983266" y="3776643"/>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4E5765"/>
                </a:solidFill>
                <a:effectLst/>
                <a:uLnTx/>
                <a:uFillTx/>
                <a:latin typeface="Roboto"/>
                <a:ea typeface="Roboto"/>
                <a:cs typeface="Roboto"/>
                <a:sym typeface="Roboto"/>
              </a:rPr>
              <a:t>Visualizzazione dei dettagli di un film presente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Vengono mostrati i dettagli di un particolare film.</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58" name="Shape 358"/>
          <p:cNvSpPr/>
          <p:nvPr/>
        </p:nvSpPr>
        <p:spPr>
          <a:xfrm>
            <a:off x="1983266" y="5073437"/>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4E5765"/>
                </a:solidFill>
                <a:effectLst/>
                <a:uLnTx/>
                <a:uFillTx/>
                <a:latin typeface="Roboto"/>
                <a:ea typeface="Roboto"/>
                <a:cs typeface="Roboto"/>
                <a:sym typeface="Roboto"/>
              </a:rPr>
              <a:t>Ricerca filtrata dei film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Permette la ricerca di un film secondo vari parametri.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59" name="Shape 359"/>
          <p:cNvSpPr/>
          <p:nvPr/>
        </p:nvSpPr>
        <p:spPr>
          <a:xfrm>
            <a:off x="6267005" y="2524347"/>
            <a:ext cx="680400" cy="680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60" name="Shape 360"/>
          <p:cNvSpPr/>
          <p:nvPr/>
        </p:nvSpPr>
        <p:spPr>
          <a:xfrm>
            <a:off x="7224231" y="2478585"/>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4E5765"/>
                </a:solidFill>
                <a:effectLst/>
                <a:uLnTx/>
                <a:uFillTx/>
                <a:latin typeface="Roboto"/>
                <a:ea typeface="Roboto"/>
                <a:cs typeface="Roboto"/>
                <a:sym typeface="Roboto"/>
              </a:rPr>
              <a:t>Valutazione dei film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Permette ad un utente di lasciare una valutazione di un film.</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 name="Shape 361"/>
          <p:cNvSpPr/>
          <p:nvPr/>
        </p:nvSpPr>
        <p:spPr>
          <a:xfrm>
            <a:off x="6267005" y="3812658"/>
            <a:ext cx="680400" cy="680400"/>
          </a:xfrm>
          <a:prstGeom prst="ellipse">
            <a:avLst/>
          </a:prstGeom>
          <a:solidFill>
            <a:srgbClr val="4E576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62" name="Shape 362"/>
          <p:cNvSpPr/>
          <p:nvPr/>
        </p:nvSpPr>
        <p:spPr>
          <a:xfrm>
            <a:off x="7224230" y="3777842"/>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4E5765"/>
                </a:solidFill>
                <a:effectLst/>
                <a:uLnTx/>
                <a:uFillTx/>
                <a:latin typeface="Roboto"/>
                <a:ea typeface="Roboto"/>
                <a:cs typeface="Roboto"/>
                <a:sym typeface="Roboto"/>
              </a:rPr>
              <a:t>Recensione di un film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Permette ad un utente di lasciare una recensione di un film.</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3" name="Shape 363"/>
          <p:cNvSpPr/>
          <p:nvPr/>
        </p:nvSpPr>
        <p:spPr>
          <a:xfrm>
            <a:off x="6267005" y="5110716"/>
            <a:ext cx="680400" cy="680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64" name="Shape 364"/>
          <p:cNvSpPr/>
          <p:nvPr/>
        </p:nvSpPr>
        <p:spPr>
          <a:xfrm>
            <a:off x="7224229" y="5075153"/>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4E5765"/>
                </a:solidFill>
                <a:effectLst/>
                <a:uLnTx/>
                <a:uFillTx/>
                <a:latin typeface="Roboto"/>
                <a:ea typeface="Roboto"/>
                <a:cs typeface="Roboto"/>
                <a:sym typeface="Roboto"/>
              </a:rPr>
              <a:t>Inserimento di un film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Permette ad un gestore di aggiungere un film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5" name="Shape 365"/>
          <p:cNvSpPr/>
          <p:nvPr/>
        </p:nvSpPr>
        <p:spPr>
          <a:xfrm>
            <a:off x="1028700" y="1723100"/>
            <a:ext cx="10241100" cy="525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Le funzionalità messe a disposizione dalla gestione libreria sono esposte nel RAD e sono le seguenti: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634917266"/>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70"/>
        <p:cNvGrpSpPr/>
        <p:nvPr/>
      </p:nvGrpSpPr>
      <p:grpSpPr>
        <a:xfrm>
          <a:off x="0" y="0"/>
          <a:ext cx="0" cy="0"/>
          <a:chOff x="0" y="0"/>
          <a:chExt cx="0" cy="0"/>
        </a:xfrm>
      </p:grpSpPr>
      <p:sp>
        <p:nvSpPr>
          <p:cNvPr id="371" name="Shape 371"/>
          <p:cNvSpPr txBox="1"/>
          <p:nvPr/>
        </p:nvSpPr>
        <p:spPr>
          <a:xfrm>
            <a:off x="1028700" y="701750"/>
            <a:ext cx="19644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GESTIONE LIBRERIA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372" name="Shape 372"/>
          <p:cNvSpPr txBox="1"/>
          <p:nvPr/>
        </p:nvSpPr>
        <p:spPr>
          <a:xfrm>
            <a:off x="919750" y="1103300"/>
            <a:ext cx="4371600" cy="6198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Gestione libreria film</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373" name="Shape 37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74" name="Shape 37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35</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75" name="Shape 375"/>
          <p:cNvSpPr/>
          <p:nvPr/>
        </p:nvSpPr>
        <p:spPr>
          <a:xfrm>
            <a:off x="1028700" y="2514600"/>
            <a:ext cx="680400" cy="680400"/>
          </a:xfrm>
          <a:prstGeom prst="ellipse">
            <a:avLst/>
          </a:prstGeom>
          <a:solidFill>
            <a:srgbClr val="F1C23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76" name="Shape 376"/>
          <p:cNvSpPr/>
          <p:nvPr/>
        </p:nvSpPr>
        <p:spPr>
          <a:xfrm>
            <a:off x="1028700" y="3812658"/>
            <a:ext cx="680400" cy="680400"/>
          </a:xfrm>
          <a:prstGeom prst="ellipse">
            <a:avLst/>
          </a:prstGeom>
          <a:solidFill>
            <a:srgbClr val="38761D"/>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77" name="Shape 377"/>
          <p:cNvSpPr/>
          <p:nvPr/>
        </p:nvSpPr>
        <p:spPr>
          <a:xfrm>
            <a:off x="1983266" y="2478585"/>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4E5765"/>
                </a:solidFill>
                <a:effectLst/>
                <a:uLnTx/>
                <a:uFillTx/>
                <a:latin typeface="Roboto"/>
                <a:ea typeface="Roboto"/>
                <a:cs typeface="Roboto"/>
                <a:sym typeface="Roboto"/>
              </a:rPr>
              <a:t>Modifica di un film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Permette ad un gestore di modificare un film esistente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78" name="Shape 378"/>
          <p:cNvSpPr/>
          <p:nvPr/>
        </p:nvSpPr>
        <p:spPr>
          <a:xfrm>
            <a:off x="1983266" y="3776643"/>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err="1">
                <a:ln>
                  <a:noFill/>
                </a:ln>
                <a:solidFill>
                  <a:srgbClr val="4E5765"/>
                </a:solidFill>
                <a:effectLst/>
                <a:uLnTx/>
                <a:uFillTx/>
                <a:latin typeface="Roboto"/>
                <a:ea typeface="Roboto"/>
                <a:cs typeface="Roboto"/>
                <a:sym typeface="Roboto"/>
              </a:rPr>
              <a:t>Aggiunta</a:t>
            </a:r>
            <a:r>
              <a:rPr kumimoji="0" lang="en-US" sz="1100" b="1" i="0" u="none" strike="noStrike" kern="0" cap="none" spc="0" normalizeH="0" baseline="0" noProof="0" dirty="0">
                <a:ln>
                  <a:noFill/>
                </a:ln>
                <a:solidFill>
                  <a:srgbClr val="4E5765"/>
                </a:solidFill>
                <a:effectLst/>
                <a:uLnTx/>
                <a:uFillTx/>
                <a:latin typeface="Roboto"/>
                <a:ea typeface="Roboto"/>
                <a:cs typeface="Roboto"/>
                <a:sym typeface="Roboto"/>
              </a:rPr>
              <a:t> di un film </a:t>
            </a:r>
            <a:r>
              <a:rPr kumimoji="0" lang="en-US" sz="1100" b="1" i="0" u="none" strike="noStrike" kern="0" cap="none" spc="0" normalizeH="0" baseline="0" noProof="0" dirty="0" err="1">
                <a:ln>
                  <a:noFill/>
                </a:ln>
                <a:solidFill>
                  <a:srgbClr val="4E5765"/>
                </a:solidFill>
                <a:effectLst/>
                <a:uLnTx/>
                <a:uFillTx/>
                <a:latin typeface="Roboto"/>
                <a:ea typeface="Roboto"/>
                <a:cs typeface="Roboto"/>
                <a:sym typeface="Roboto"/>
              </a:rPr>
              <a:t>della</a:t>
            </a:r>
            <a:r>
              <a:rPr kumimoji="0" lang="en-US" sz="1100" b="1"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1100" b="1" i="0" u="none" strike="noStrike" kern="0" cap="none" spc="0" normalizeH="0" baseline="0" noProof="0" dirty="0" err="1">
                <a:ln>
                  <a:noFill/>
                </a:ln>
                <a:solidFill>
                  <a:srgbClr val="4E5765"/>
                </a:solidFill>
                <a:effectLst/>
                <a:uLnTx/>
                <a:uFillTx/>
                <a:latin typeface="Roboto"/>
                <a:ea typeface="Roboto"/>
                <a:cs typeface="Roboto"/>
                <a:sym typeface="Roboto"/>
              </a:rPr>
              <a:t>libreria</a:t>
            </a:r>
            <a:r>
              <a:rPr kumimoji="0" lang="en-US" sz="1100" b="1"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1100" b="1" i="0" u="none" strike="noStrike" kern="0" cap="none" spc="0" normalizeH="0" baseline="0" noProof="0" dirty="0" err="1">
                <a:ln>
                  <a:noFill/>
                </a:ln>
                <a:solidFill>
                  <a:srgbClr val="4E5765"/>
                </a:solidFill>
                <a:effectLst/>
                <a:uLnTx/>
                <a:uFillTx/>
                <a:latin typeface="Roboto"/>
                <a:ea typeface="Roboto"/>
                <a:cs typeface="Roboto"/>
                <a:sym typeface="Roboto"/>
              </a:rPr>
              <a:t>alla</a:t>
            </a:r>
            <a:r>
              <a:rPr kumimoji="0" lang="en-US" sz="1100" b="1"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1100" b="1" i="0" u="none" strike="noStrike" kern="0" cap="none" spc="0" normalizeH="0" baseline="0" noProof="0" dirty="0" err="1">
                <a:ln>
                  <a:noFill/>
                </a:ln>
                <a:solidFill>
                  <a:srgbClr val="4E5765"/>
                </a:solidFill>
                <a:effectLst/>
                <a:uLnTx/>
                <a:uFillTx/>
                <a:latin typeface="Roboto"/>
                <a:ea typeface="Roboto"/>
                <a:cs typeface="Roboto"/>
                <a:sym typeface="Roboto"/>
              </a:rPr>
              <a:t>programmazione</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Permette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l’aggiunta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un </a:t>
            </a: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film alla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programmazione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79" name="Shape 379"/>
          <p:cNvSpPr/>
          <p:nvPr/>
        </p:nvSpPr>
        <p:spPr>
          <a:xfrm>
            <a:off x="6267005" y="2524347"/>
            <a:ext cx="680400" cy="6804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80" name="Shape 380"/>
          <p:cNvSpPr/>
          <p:nvPr/>
        </p:nvSpPr>
        <p:spPr>
          <a:xfrm>
            <a:off x="7224231" y="2478585"/>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4E5765"/>
                </a:solidFill>
                <a:effectLst/>
                <a:uLnTx/>
                <a:uFillTx/>
                <a:latin typeface="Roboto"/>
                <a:ea typeface="Roboto"/>
                <a:cs typeface="Roboto"/>
                <a:sym typeface="Roboto"/>
              </a:rPr>
              <a:t>Eliminazione di un film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Permette ad un gestore di eliminare un film presente in libreria.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81" name="Shape 381"/>
          <p:cNvSpPr/>
          <p:nvPr/>
        </p:nvSpPr>
        <p:spPr>
          <a:xfrm>
            <a:off x="1028700" y="1723100"/>
            <a:ext cx="10241100" cy="525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Le funzionalità messe a disposizione dalla gestione libreria sono esposte nel RAD e sono le seguenti: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334829835"/>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Shape 387"/>
          <p:cNvSpPr txBox="1"/>
          <p:nvPr/>
        </p:nvSpPr>
        <p:spPr>
          <a:xfrm>
            <a:off x="1028700" y="701750"/>
            <a:ext cx="19644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GESTIONE LIBRERIA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388" name="Shape 388"/>
          <p:cNvSpPr txBox="1"/>
          <p:nvPr/>
        </p:nvSpPr>
        <p:spPr>
          <a:xfrm>
            <a:off x="1028700" y="1421216"/>
            <a:ext cx="5804608" cy="619800"/>
          </a:xfrm>
          <a:prstGeom prst="rect">
            <a:avLst/>
          </a:prstGeom>
          <a:noFill/>
          <a:ln>
            <a:noFill/>
          </a:ln>
        </p:spPr>
        <p:txBody>
          <a:bodyPr spcFirstLastPara="1" wrap="square" lIns="91425" tIns="45700" rIns="91425" bIns="45700"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Come lo </a:t>
            </a:r>
            <a:r>
              <a:rPr kumimoji="0" lang="en-US" sz="3200" b="1" i="0" u="none" strike="noStrike" kern="0" cap="none" spc="0" normalizeH="0" baseline="0" noProof="0" dirty="0" err="1">
                <a:ln>
                  <a:noFill/>
                </a:ln>
                <a:solidFill>
                  <a:srgbClr val="4E5765"/>
                </a:solidFill>
                <a:effectLst/>
                <a:uLnTx/>
                <a:uFillTx/>
                <a:latin typeface="Roboto"/>
                <a:ea typeface="Roboto"/>
                <a:cs typeface="Roboto"/>
                <a:sym typeface="Roboto"/>
              </a:rPr>
              <a:t>abbiamo</a:t>
            </a: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3200" b="1" i="0" u="none" strike="noStrike" kern="0" cap="none" spc="0" normalizeH="0" baseline="0" noProof="0" dirty="0" err="1">
                <a:ln>
                  <a:noFill/>
                </a:ln>
                <a:solidFill>
                  <a:srgbClr val="4E5765"/>
                </a:solidFill>
                <a:effectLst/>
                <a:uLnTx/>
                <a:uFillTx/>
                <a:latin typeface="Roboto"/>
                <a:ea typeface="Roboto"/>
                <a:cs typeface="Roboto"/>
                <a:sym typeface="Roboto"/>
              </a:rPr>
              <a:t>fatto</a:t>
            </a: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a:t>
            </a:r>
            <a:endParaRPr kumimoji="0" sz="3200" b="1" i="0" u="none" strike="noStrike" kern="0" cap="none" spc="0" normalizeH="0" baseline="0" noProof="0" dirty="0">
              <a:ln>
                <a:noFill/>
              </a:ln>
              <a:solidFill>
                <a:srgbClr val="4E5765"/>
              </a:solidFill>
              <a:effectLst/>
              <a:uLnTx/>
              <a:uFillTx/>
              <a:latin typeface="Roboto"/>
              <a:ea typeface="Roboto"/>
              <a:cs typeface="Roboto"/>
              <a:sym typeface="Roboto"/>
            </a:endParaRPr>
          </a:p>
        </p:txBody>
      </p:sp>
      <p:sp>
        <p:nvSpPr>
          <p:cNvPr id="389" name="Shape 38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90" name="Shape 39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36</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pic>
        <p:nvPicPr>
          <p:cNvPr id="392" name="Shape 392"/>
          <p:cNvPicPr preferRelativeResize="0"/>
          <p:nvPr/>
        </p:nvPicPr>
        <p:blipFill>
          <a:blip r:embed="rId3">
            <a:alphaModFix/>
          </a:blip>
          <a:stretch>
            <a:fillRect/>
          </a:stretch>
        </p:blipFill>
        <p:spPr>
          <a:xfrm>
            <a:off x="1187400" y="2319800"/>
            <a:ext cx="1647000" cy="1647000"/>
          </a:xfrm>
          <a:prstGeom prst="rect">
            <a:avLst/>
          </a:prstGeom>
          <a:noFill/>
          <a:ln>
            <a:noFill/>
          </a:ln>
        </p:spPr>
      </p:pic>
      <p:pic>
        <p:nvPicPr>
          <p:cNvPr id="393" name="Shape 393"/>
          <p:cNvPicPr preferRelativeResize="0"/>
          <p:nvPr/>
        </p:nvPicPr>
        <p:blipFill>
          <a:blip r:embed="rId4">
            <a:alphaModFix/>
          </a:blip>
          <a:stretch>
            <a:fillRect/>
          </a:stretch>
        </p:blipFill>
        <p:spPr>
          <a:xfrm>
            <a:off x="1255775" y="4335325"/>
            <a:ext cx="1510250" cy="1510250"/>
          </a:xfrm>
          <a:prstGeom prst="rect">
            <a:avLst/>
          </a:prstGeom>
          <a:noFill/>
          <a:ln>
            <a:noFill/>
          </a:ln>
        </p:spPr>
      </p:pic>
      <p:sp>
        <p:nvSpPr>
          <p:cNvPr id="394" name="Shape 394"/>
          <p:cNvSpPr txBox="1"/>
          <p:nvPr/>
        </p:nvSpPr>
        <p:spPr>
          <a:xfrm>
            <a:off x="2904375" y="2722850"/>
            <a:ext cx="1755000" cy="840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3000" b="1" i="0" u="none" strike="noStrike" kern="0" cap="none" spc="0" normalizeH="0" baseline="0" noProof="0">
                <a:ln>
                  <a:noFill/>
                </a:ln>
                <a:solidFill>
                  <a:srgbClr val="4E5765"/>
                </a:solidFill>
                <a:effectLst/>
                <a:uLnTx/>
                <a:uFillTx/>
                <a:latin typeface="Roboto"/>
                <a:ea typeface="Roboto"/>
                <a:cs typeface="Roboto"/>
                <a:sym typeface="Roboto"/>
              </a:rPr>
              <a:t>RateYo!</a:t>
            </a:r>
            <a:endParaRPr kumimoji="0" sz="3000" b="0" i="0" u="none" strike="noStrike" kern="0" cap="none" spc="0" normalizeH="0" baseline="0" noProof="0">
              <a:ln>
                <a:noFill/>
              </a:ln>
              <a:solidFill>
                <a:srgbClr val="000000"/>
              </a:solidFill>
              <a:effectLst/>
              <a:uLnTx/>
              <a:uFillTx/>
              <a:latin typeface="Arial"/>
              <a:cs typeface="Arial"/>
              <a:sym typeface="Arial"/>
            </a:endParaRPr>
          </a:p>
        </p:txBody>
      </p:sp>
      <p:sp>
        <p:nvSpPr>
          <p:cNvPr id="395" name="Shape 395"/>
          <p:cNvSpPr txBox="1"/>
          <p:nvPr/>
        </p:nvSpPr>
        <p:spPr>
          <a:xfrm>
            <a:off x="2904375" y="4670000"/>
            <a:ext cx="2655000" cy="840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3000" b="1" i="0" u="none" strike="noStrike" kern="0" cap="none" spc="0" normalizeH="0" baseline="0" noProof="0">
                <a:ln>
                  <a:noFill/>
                </a:ln>
                <a:solidFill>
                  <a:srgbClr val="4E5765"/>
                </a:solidFill>
                <a:effectLst/>
                <a:uLnTx/>
                <a:uFillTx/>
                <a:latin typeface="Roboto"/>
                <a:ea typeface="Roboto"/>
                <a:cs typeface="Roboto"/>
                <a:sym typeface="Roboto"/>
              </a:rPr>
              <a:t>DataTables</a:t>
            </a:r>
            <a:endParaRPr kumimoji="0" sz="3000" b="0" i="0" u="none" strike="noStrike" kern="0" cap="none" spc="0" normalizeH="0" baseline="0" noProof="0">
              <a:ln>
                <a:noFill/>
              </a:ln>
              <a:solidFill>
                <a:srgbClr val="000000"/>
              </a:solidFill>
              <a:effectLst/>
              <a:uLnTx/>
              <a:uFillTx/>
              <a:latin typeface="Arial"/>
              <a:cs typeface="Arial"/>
              <a:sym typeface="Arial"/>
            </a:endParaRPr>
          </a:p>
        </p:txBody>
      </p:sp>
      <p:sp>
        <p:nvSpPr>
          <p:cNvPr id="396" name="Shape 396"/>
          <p:cNvSpPr txBox="1"/>
          <p:nvPr/>
        </p:nvSpPr>
        <p:spPr>
          <a:xfrm>
            <a:off x="6003225" y="4670000"/>
            <a:ext cx="4271700" cy="840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DataTables</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è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una</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libreria</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jQuery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che</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ci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permette</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di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avere</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delle</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tabelle</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piuttosto</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complesse</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con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ricerca</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e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ordinamento</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397" name="Shape 397"/>
          <p:cNvSpPr txBox="1"/>
          <p:nvPr/>
        </p:nvSpPr>
        <p:spPr>
          <a:xfrm>
            <a:off x="6003225" y="2722850"/>
            <a:ext cx="4208400" cy="840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RateYo</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è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una</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libreria</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jQuery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che</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ci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permette</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di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avere</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le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stelline</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per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il</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rating </a:t>
            </a:r>
            <a:r>
              <a:rPr kumimoji="0" lang="en-US" sz="1100" b="0" i="0" u="none" strike="noStrike" kern="0" cap="none" spc="0" normalizeH="0" baseline="0" noProof="0" dirty="0" err="1">
                <a:ln>
                  <a:noFill/>
                </a:ln>
                <a:solidFill>
                  <a:srgbClr val="4E5765"/>
                </a:solidFill>
                <a:effectLst/>
                <a:uLnTx/>
                <a:uFillTx/>
                <a:latin typeface="Roboto"/>
                <a:ea typeface="Roboto"/>
                <a:cs typeface="Roboto"/>
                <a:sym typeface="Roboto"/>
              </a:rPr>
              <a:t>dei</a:t>
            </a:r>
            <a:r>
              <a:rPr kumimoji="0" lang="en-US" sz="1100" b="0" i="0" u="none" strike="noStrike" kern="0" cap="none" spc="0" normalizeH="0" baseline="0" noProof="0" dirty="0">
                <a:ln>
                  <a:noFill/>
                </a:ln>
                <a:solidFill>
                  <a:srgbClr val="4E5765"/>
                </a:solidFill>
                <a:effectLst/>
                <a:uLnTx/>
                <a:uFillTx/>
                <a:latin typeface="Roboto"/>
                <a:ea typeface="Roboto"/>
                <a:cs typeface="Roboto"/>
                <a:sym typeface="Roboto"/>
              </a:rPr>
              <a:t> film.</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21603956"/>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02"/>
        <p:cNvGrpSpPr/>
        <p:nvPr/>
      </p:nvGrpSpPr>
      <p:grpSpPr>
        <a:xfrm>
          <a:off x="0" y="0"/>
          <a:ext cx="0" cy="0"/>
          <a:chOff x="0" y="0"/>
          <a:chExt cx="0" cy="0"/>
        </a:xfrm>
      </p:grpSpPr>
      <p:sp>
        <p:nvSpPr>
          <p:cNvPr id="403" name="Shape 403"/>
          <p:cNvSpPr txBox="1"/>
          <p:nvPr/>
        </p:nvSpPr>
        <p:spPr>
          <a:xfrm>
            <a:off x="1028700" y="701750"/>
            <a:ext cx="19629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GESTIONE LIBRERIA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404" name="Shape 404"/>
          <p:cNvSpPr txBox="1"/>
          <p:nvPr/>
        </p:nvSpPr>
        <p:spPr>
          <a:xfrm>
            <a:off x="453475" y="1218550"/>
            <a:ext cx="6894900" cy="630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HomePage Libreria</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405" name="Shape 40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406" name="Shape 40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37</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407" name="Shape 407"/>
          <p:cNvSpPr>
            <a:spLocks noGrp="1"/>
          </p:cNvSpPr>
          <p:nvPr>
            <p:ph type="pic" idx="2"/>
          </p:nvPr>
        </p:nvSpPr>
        <p:spPr>
          <a:xfrm>
            <a:off x="672475" y="2092000"/>
            <a:ext cx="6848400" cy="4021800"/>
          </a:xfrm>
          <a:prstGeom prst="roundRect">
            <a:avLst>
              <a:gd name="adj" fmla="val 935"/>
            </a:avLst>
          </a:prstGeom>
          <a:solidFill>
            <a:srgbClr val="4E5765"/>
          </a:solid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408" name="Shape 408"/>
          <p:cNvSpPr/>
          <p:nvPr/>
        </p:nvSpPr>
        <p:spPr>
          <a:xfrm>
            <a:off x="9495125" y="4248150"/>
            <a:ext cx="1890300" cy="1608300"/>
          </a:xfrm>
          <a:prstGeom prst="rect">
            <a:avLst/>
          </a:prstGeom>
          <a:noFill/>
          <a:ln>
            <a:noFill/>
          </a:ln>
        </p:spPr>
        <p:txBody>
          <a:bodyPr spcFirstLastPara="1" wrap="square" lIns="91425" tIns="45700" rIns="91425" bIns="45700" anchor="t" anchorCtr="0">
            <a:noAutofit/>
          </a:bodyPr>
          <a:lstStyle/>
          <a:p>
            <a:pPr marL="0" marR="0" lvl="0" indent="0"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La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pagina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principale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della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libreria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è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quella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mostrata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fianco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In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questa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schermata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possiamo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visualizzare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film in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libreria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a:p>
            <a:pPr marL="0" marR="0" lvl="0" indent="0"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La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lista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permette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effettuare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ordinamento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e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ricerche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p:txBody>
      </p:sp>
      <p:sp>
        <p:nvSpPr>
          <p:cNvPr id="409" name="Shape 409"/>
          <p:cNvSpPr/>
          <p:nvPr/>
        </p:nvSpPr>
        <p:spPr>
          <a:xfrm>
            <a:off x="7741717" y="5402765"/>
            <a:ext cx="122700" cy="196500"/>
          </a:xfrm>
          <a:custGeom>
            <a:avLst/>
            <a:gdLst/>
            <a:ahLst/>
            <a:cxnLst/>
            <a:rect l="0" t="0" r="0" b="0"/>
            <a:pathLst>
              <a:path w="120000" h="120000" extrusionOk="0">
                <a:moveTo>
                  <a:pt x="60000" y="0"/>
                </a:moveTo>
                <a:cubicBezTo>
                  <a:pt x="27000" y="0"/>
                  <a:pt x="0" y="16875"/>
                  <a:pt x="0" y="37500"/>
                </a:cubicBezTo>
                <a:cubicBezTo>
                  <a:pt x="0" y="73125"/>
                  <a:pt x="60000" y="120000"/>
                  <a:pt x="60000" y="120000"/>
                </a:cubicBezTo>
                <a:cubicBezTo>
                  <a:pt x="60000" y="120000"/>
                  <a:pt x="120000" y="73125"/>
                  <a:pt x="120000" y="37500"/>
                </a:cubicBezTo>
                <a:cubicBezTo>
                  <a:pt x="120000" y="16875"/>
                  <a:pt x="93000" y="0"/>
                  <a:pt x="60000" y="0"/>
                </a:cubicBezTo>
                <a:close/>
                <a:moveTo>
                  <a:pt x="60000" y="58125"/>
                </a:moveTo>
                <a:cubicBezTo>
                  <a:pt x="42000" y="58125"/>
                  <a:pt x="27600" y="49125"/>
                  <a:pt x="27600" y="37875"/>
                </a:cubicBezTo>
                <a:cubicBezTo>
                  <a:pt x="27600" y="26625"/>
                  <a:pt x="42000" y="17625"/>
                  <a:pt x="60000" y="17625"/>
                </a:cubicBezTo>
                <a:cubicBezTo>
                  <a:pt x="78000" y="17625"/>
                  <a:pt x="92400" y="26625"/>
                  <a:pt x="92400" y="37875"/>
                </a:cubicBezTo>
                <a:cubicBezTo>
                  <a:pt x="92400" y="49125"/>
                  <a:pt x="78000" y="58125"/>
                  <a:pt x="60000" y="58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pic>
        <p:nvPicPr>
          <p:cNvPr id="410" name="Shape 410"/>
          <p:cNvPicPr preferRelativeResize="0"/>
          <p:nvPr/>
        </p:nvPicPr>
        <p:blipFill rotWithShape="1">
          <a:blip r:embed="rId3">
            <a:alphaModFix/>
          </a:blip>
          <a:srcRect/>
          <a:stretch/>
        </p:blipFill>
        <p:spPr>
          <a:xfrm>
            <a:off x="453475" y="1849450"/>
            <a:ext cx="8400091" cy="4446250"/>
          </a:xfrm>
          <a:prstGeom prst="rect">
            <a:avLst/>
          </a:prstGeom>
          <a:noFill/>
          <a:ln>
            <a:noFill/>
          </a:ln>
        </p:spPr>
      </p:pic>
      <p:sp>
        <p:nvSpPr>
          <p:cNvPr id="411" name="Shape 411"/>
          <p:cNvSpPr/>
          <p:nvPr/>
        </p:nvSpPr>
        <p:spPr>
          <a:xfrm>
            <a:off x="10110278" y="3107072"/>
            <a:ext cx="660000" cy="695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4F5FC"/>
              </a:solidFill>
              <a:effectLst/>
              <a:uLnTx/>
              <a:uFillTx/>
              <a:latin typeface="Calibri"/>
              <a:ea typeface="Calibri"/>
              <a:cs typeface="Calibri"/>
              <a:sym typeface="Calibri"/>
            </a:endParaRPr>
          </a:p>
        </p:txBody>
      </p:sp>
      <p:sp>
        <p:nvSpPr>
          <p:cNvPr id="412" name="Shape 412"/>
          <p:cNvSpPr txBox="1"/>
          <p:nvPr/>
        </p:nvSpPr>
        <p:spPr>
          <a:xfrm>
            <a:off x="10208225" y="3217475"/>
            <a:ext cx="464100" cy="474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8978104"/>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17"/>
        <p:cNvGrpSpPr/>
        <p:nvPr/>
      </p:nvGrpSpPr>
      <p:grpSpPr>
        <a:xfrm>
          <a:off x="0" y="0"/>
          <a:ext cx="0" cy="0"/>
          <a:chOff x="0" y="0"/>
          <a:chExt cx="0" cy="0"/>
        </a:xfrm>
      </p:grpSpPr>
      <p:sp>
        <p:nvSpPr>
          <p:cNvPr id="418" name="Shape 418"/>
          <p:cNvSpPr txBox="1"/>
          <p:nvPr/>
        </p:nvSpPr>
        <p:spPr>
          <a:xfrm>
            <a:off x="1028700" y="701750"/>
            <a:ext cx="19629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GESTIONE LIBRERIA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419" name="Shape 419"/>
          <p:cNvSpPr txBox="1"/>
          <p:nvPr/>
        </p:nvSpPr>
        <p:spPr>
          <a:xfrm>
            <a:off x="453475" y="1218550"/>
            <a:ext cx="6894900" cy="630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Scheda Film</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420" name="Shape 4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421" name="Shape 421"/>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38</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422" name="Shape 422"/>
          <p:cNvSpPr>
            <a:spLocks noGrp="1"/>
          </p:cNvSpPr>
          <p:nvPr>
            <p:ph type="pic" idx="2"/>
          </p:nvPr>
        </p:nvSpPr>
        <p:spPr>
          <a:xfrm>
            <a:off x="672475" y="2092000"/>
            <a:ext cx="6848400" cy="4021800"/>
          </a:xfrm>
          <a:prstGeom prst="roundRect">
            <a:avLst>
              <a:gd name="adj" fmla="val 935"/>
            </a:avLst>
          </a:prstGeom>
          <a:solidFill>
            <a:srgbClr val="4E5765"/>
          </a:solid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423" name="Shape 423"/>
          <p:cNvSpPr/>
          <p:nvPr/>
        </p:nvSpPr>
        <p:spPr>
          <a:xfrm>
            <a:off x="9488075" y="4034725"/>
            <a:ext cx="1890300" cy="87300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La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pagina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principale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della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scheda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film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mostra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tutti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dati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del film.</a:t>
            </a: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p:txBody>
      </p:sp>
      <p:sp>
        <p:nvSpPr>
          <p:cNvPr id="424" name="Shape 424"/>
          <p:cNvSpPr/>
          <p:nvPr/>
        </p:nvSpPr>
        <p:spPr>
          <a:xfrm>
            <a:off x="7741717" y="5402765"/>
            <a:ext cx="122700" cy="196500"/>
          </a:xfrm>
          <a:custGeom>
            <a:avLst/>
            <a:gdLst/>
            <a:ahLst/>
            <a:cxnLst/>
            <a:rect l="0" t="0" r="0" b="0"/>
            <a:pathLst>
              <a:path w="120000" h="120000" extrusionOk="0">
                <a:moveTo>
                  <a:pt x="60000" y="0"/>
                </a:moveTo>
                <a:cubicBezTo>
                  <a:pt x="27000" y="0"/>
                  <a:pt x="0" y="16875"/>
                  <a:pt x="0" y="37500"/>
                </a:cubicBezTo>
                <a:cubicBezTo>
                  <a:pt x="0" y="73125"/>
                  <a:pt x="60000" y="120000"/>
                  <a:pt x="60000" y="120000"/>
                </a:cubicBezTo>
                <a:cubicBezTo>
                  <a:pt x="60000" y="120000"/>
                  <a:pt x="120000" y="73125"/>
                  <a:pt x="120000" y="37500"/>
                </a:cubicBezTo>
                <a:cubicBezTo>
                  <a:pt x="120000" y="16875"/>
                  <a:pt x="93000" y="0"/>
                  <a:pt x="60000" y="0"/>
                </a:cubicBezTo>
                <a:close/>
                <a:moveTo>
                  <a:pt x="60000" y="58125"/>
                </a:moveTo>
                <a:cubicBezTo>
                  <a:pt x="42000" y="58125"/>
                  <a:pt x="27600" y="49125"/>
                  <a:pt x="27600" y="37875"/>
                </a:cubicBezTo>
                <a:cubicBezTo>
                  <a:pt x="27600" y="26625"/>
                  <a:pt x="42000" y="17625"/>
                  <a:pt x="60000" y="17625"/>
                </a:cubicBezTo>
                <a:cubicBezTo>
                  <a:pt x="78000" y="17625"/>
                  <a:pt x="92400" y="26625"/>
                  <a:pt x="92400" y="37875"/>
                </a:cubicBezTo>
                <a:cubicBezTo>
                  <a:pt x="92400" y="49125"/>
                  <a:pt x="78000" y="58125"/>
                  <a:pt x="60000" y="58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pic>
        <p:nvPicPr>
          <p:cNvPr id="425" name="Shape 425"/>
          <p:cNvPicPr preferRelativeResize="0"/>
          <p:nvPr/>
        </p:nvPicPr>
        <p:blipFill rotWithShape="1">
          <a:blip r:embed="rId3">
            <a:alphaModFix/>
          </a:blip>
          <a:srcRect/>
          <a:stretch/>
        </p:blipFill>
        <p:spPr>
          <a:xfrm>
            <a:off x="443150" y="1849450"/>
            <a:ext cx="8420749" cy="4446250"/>
          </a:xfrm>
          <a:prstGeom prst="rect">
            <a:avLst/>
          </a:prstGeom>
          <a:noFill/>
          <a:ln>
            <a:noFill/>
          </a:ln>
        </p:spPr>
      </p:pic>
      <p:sp>
        <p:nvSpPr>
          <p:cNvPr id="426" name="Shape 426"/>
          <p:cNvSpPr/>
          <p:nvPr/>
        </p:nvSpPr>
        <p:spPr>
          <a:xfrm>
            <a:off x="10103228" y="3094272"/>
            <a:ext cx="660000" cy="695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4F5FC"/>
              </a:solidFill>
              <a:effectLst/>
              <a:uLnTx/>
              <a:uFillTx/>
              <a:latin typeface="Calibri"/>
              <a:ea typeface="Calibri"/>
              <a:cs typeface="Calibri"/>
              <a:sym typeface="Calibri"/>
            </a:endParaRPr>
          </a:p>
        </p:txBody>
      </p:sp>
      <p:sp>
        <p:nvSpPr>
          <p:cNvPr id="427" name="Shape 427"/>
          <p:cNvSpPr/>
          <p:nvPr/>
        </p:nvSpPr>
        <p:spPr>
          <a:xfrm>
            <a:off x="10334530" y="3325054"/>
            <a:ext cx="197400" cy="207900"/>
          </a:xfrm>
          <a:custGeom>
            <a:avLst/>
            <a:gdLst/>
            <a:ahLst/>
            <a:cxnLst/>
            <a:rect l="0" t="0" r="0" b="0"/>
            <a:pathLst>
              <a:path w="120000" h="120000" extrusionOk="0">
                <a:moveTo>
                  <a:pt x="0" y="120000"/>
                </a:moveTo>
                <a:cubicBezTo>
                  <a:pt x="16730" y="69230"/>
                  <a:pt x="16730" y="69230"/>
                  <a:pt x="16730" y="69230"/>
                </a:cubicBezTo>
                <a:cubicBezTo>
                  <a:pt x="64038" y="21923"/>
                  <a:pt x="64038" y="21923"/>
                  <a:pt x="64038" y="21923"/>
                </a:cubicBezTo>
                <a:cubicBezTo>
                  <a:pt x="68076" y="26538"/>
                  <a:pt x="68076" y="26538"/>
                  <a:pt x="68076" y="26538"/>
                </a:cubicBezTo>
                <a:cubicBezTo>
                  <a:pt x="21923" y="72692"/>
                  <a:pt x="21923" y="72692"/>
                  <a:pt x="21923" y="72692"/>
                </a:cubicBezTo>
                <a:cubicBezTo>
                  <a:pt x="19615" y="69807"/>
                  <a:pt x="19615" y="69807"/>
                  <a:pt x="19615" y="69807"/>
                </a:cubicBezTo>
                <a:cubicBezTo>
                  <a:pt x="19615" y="69807"/>
                  <a:pt x="19615" y="69807"/>
                  <a:pt x="19615" y="69807"/>
                </a:cubicBezTo>
                <a:cubicBezTo>
                  <a:pt x="18461" y="72115"/>
                  <a:pt x="17884" y="74423"/>
                  <a:pt x="17307" y="76730"/>
                </a:cubicBezTo>
                <a:cubicBezTo>
                  <a:pt x="16153" y="79038"/>
                  <a:pt x="15576" y="81923"/>
                  <a:pt x="14423" y="84230"/>
                </a:cubicBezTo>
                <a:cubicBezTo>
                  <a:pt x="13846" y="86538"/>
                  <a:pt x="12692" y="88846"/>
                  <a:pt x="12115" y="91153"/>
                </a:cubicBezTo>
                <a:cubicBezTo>
                  <a:pt x="11538" y="92884"/>
                  <a:pt x="10961" y="94615"/>
                  <a:pt x="10961" y="95769"/>
                </a:cubicBezTo>
                <a:cubicBezTo>
                  <a:pt x="9230" y="99807"/>
                  <a:pt x="9230" y="99807"/>
                  <a:pt x="9230" y="99807"/>
                </a:cubicBezTo>
                <a:cubicBezTo>
                  <a:pt x="10961" y="99807"/>
                  <a:pt x="13269" y="100961"/>
                  <a:pt x="16153" y="103846"/>
                </a:cubicBezTo>
                <a:cubicBezTo>
                  <a:pt x="18461" y="106730"/>
                  <a:pt x="20192" y="108461"/>
                  <a:pt x="20192" y="110769"/>
                </a:cubicBezTo>
                <a:cubicBezTo>
                  <a:pt x="50192" y="100384"/>
                  <a:pt x="50192" y="100384"/>
                  <a:pt x="50192" y="100384"/>
                </a:cubicBezTo>
                <a:cubicBezTo>
                  <a:pt x="50192" y="100384"/>
                  <a:pt x="50192" y="100384"/>
                  <a:pt x="50192" y="100384"/>
                </a:cubicBezTo>
                <a:cubicBezTo>
                  <a:pt x="47307" y="98076"/>
                  <a:pt x="47307" y="98076"/>
                  <a:pt x="47307" y="98076"/>
                </a:cubicBezTo>
                <a:cubicBezTo>
                  <a:pt x="93461" y="51923"/>
                  <a:pt x="93461" y="51923"/>
                  <a:pt x="93461" y="51923"/>
                </a:cubicBezTo>
                <a:cubicBezTo>
                  <a:pt x="98076" y="55961"/>
                  <a:pt x="98076" y="55961"/>
                  <a:pt x="98076" y="55961"/>
                </a:cubicBezTo>
                <a:cubicBezTo>
                  <a:pt x="50769" y="103269"/>
                  <a:pt x="50769" y="103269"/>
                  <a:pt x="50769" y="103269"/>
                </a:cubicBezTo>
                <a:lnTo>
                  <a:pt x="0" y="120000"/>
                </a:lnTo>
                <a:close/>
                <a:moveTo>
                  <a:pt x="27692" y="77884"/>
                </a:moveTo>
                <a:cubicBezTo>
                  <a:pt x="73846" y="31730"/>
                  <a:pt x="73846" y="31730"/>
                  <a:pt x="73846" y="31730"/>
                </a:cubicBezTo>
                <a:cubicBezTo>
                  <a:pt x="78461" y="36346"/>
                  <a:pt x="78461" y="36346"/>
                  <a:pt x="78461" y="36346"/>
                </a:cubicBezTo>
                <a:cubicBezTo>
                  <a:pt x="31730" y="82500"/>
                  <a:pt x="31730" y="82500"/>
                  <a:pt x="31730" y="82500"/>
                </a:cubicBezTo>
                <a:lnTo>
                  <a:pt x="27692" y="77884"/>
                </a:lnTo>
                <a:close/>
                <a:moveTo>
                  <a:pt x="37500" y="88269"/>
                </a:moveTo>
                <a:cubicBezTo>
                  <a:pt x="83653" y="41538"/>
                  <a:pt x="83653" y="41538"/>
                  <a:pt x="83653" y="41538"/>
                </a:cubicBezTo>
                <a:cubicBezTo>
                  <a:pt x="88269" y="46153"/>
                  <a:pt x="88269" y="46153"/>
                  <a:pt x="88269" y="46153"/>
                </a:cubicBezTo>
                <a:cubicBezTo>
                  <a:pt x="42115" y="92307"/>
                  <a:pt x="42115" y="92307"/>
                  <a:pt x="42115" y="92307"/>
                </a:cubicBezTo>
                <a:lnTo>
                  <a:pt x="37500" y="88269"/>
                </a:lnTo>
                <a:close/>
                <a:moveTo>
                  <a:pt x="68076" y="17884"/>
                </a:moveTo>
                <a:cubicBezTo>
                  <a:pt x="72692" y="13846"/>
                  <a:pt x="72692" y="13846"/>
                  <a:pt x="72692" y="13846"/>
                </a:cubicBezTo>
                <a:cubicBezTo>
                  <a:pt x="106730" y="47307"/>
                  <a:pt x="106730" y="47307"/>
                  <a:pt x="106730" y="47307"/>
                </a:cubicBezTo>
                <a:cubicBezTo>
                  <a:pt x="102115" y="51923"/>
                  <a:pt x="102115" y="51923"/>
                  <a:pt x="102115" y="51923"/>
                </a:cubicBezTo>
                <a:lnTo>
                  <a:pt x="68076" y="17884"/>
                </a:lnTo>
                <a:close/>
                <a:moveTo>
                  <a:pt x="76730" y="9230"/>
                </a:moveTo>
                <a:cubicBezTo>
                  <a:pt x="80769" y="5192"/>
                  <a:pt x="80769" y="5192"/>
                  <a:pt x="80769" y="5192"/>
                </a:cubicBezTo>
                <a:cubicBezTo>
                  <a:pt x="82500" y="3461"/>
                  <a:pt x="84807" y="1730"/>
                  <a:pt x="87115" y="1153"/>
                </a:cubicBezTo>
                <a:cubicBezTo>
                  <a:pt x="88846" y="0"/>
                  <a:pt x="91153" y="0"/>
                  <a:pt x="93461" y="0"/>
                </a:cubicBezTo>
                <a:cubicBezTo>
                  <a:pt x="98653" y="0"/>
                  <a:pt x="102692" y="1730"/>
                  <a:pt x="106730" y="5192"/>
                </a:cubicBezTo>
                <a:cubicBezTo>
                  <a:pt x="114807" y="13846"/>
                  <a:pt x="114807" y="13846"/>
                  <a:pt x="114807" y="13846"/>
                </a:cubicBezTo>
                <a:cubicBezTo>
                  <a:pt x="118269" y="17307"/>
                  <a:pt x="120000" y="21346"/>
                  <a:pt x="120000" y="26538"/>
                </a:cubicBezTo>
                <a:cubicBezTo>
                  <a:pt x="120000" y="28846"/>
                  <a:pt x="120000" y="31153"/>
                  <a:pt x="118846" y="32884"/>
                </a:cubicBezTo>
                <a:cubicBezTo>
                  <a:pt x="118269" y="35192"/>
                  <a:pt x="116538" y="37500"/>
                  <a:pt x="114807" y="39230"/>
                </a:cubicBezTo>
                <a:cubicBezTo>
                  <a:pt x="110769" y="43269"/>
                  <a:pt x="110769" y="43269"/>
                  <a:pt x="110769" y="43269"/>
                </a:cubicBezTo>
                <a:lnTo>
                  <a:pt x="76730" y="923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77818336"/>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32"/>
        <p:cNvGrpSpPr/>
        <p:nvPr/>
      </p:nvGrpSpPr>
      <p:grpSpPr>
        <a:xfrm>
          <a:off x="0" y="0"/>
          <a:ext cx="0" cy="0"/>
          <a:chOff x="0" y="0"/>
          <a:chExt cx="0" cy="0"/>
        </a:xfrm>
      </p:grpSpPr>
      <p:sp>
        <p:nvSpPr>
          <p:cNvPr id="433" name="Shape 433"/>
          <p:cNvSpPr txBox="1"/>
          <p:nvPr/>
        </p:nvSpPr>
        <p:spPr>
          <a:xfrm>
            <a:off x="1028700" y="701750"/>
            <a:ext cx="19629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GESTIONE LIBRERIA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434" name="Shape 434"/>
          <p:cNvSpPr txBox="1"/>
          <p:nvPr/>
        </p:nvSpPr>
        <p:spPr>
          <a:xfrm>
            <a:off x="453475" y="1218550"/>
            <a:ext cx="6894900" cy="630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Scheda Film</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435" name="Shape 4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436" name="Shape 43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39</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437" name="Shape 437"/>
          <p:cNvSpPr>
            <a:spLocks noGrp="1"/>
          </p:cNvSpPr>
          <p:nvPr>
            <p:ph type="pic" idx="2"/>
          </p:nvPr>
        </p:nvSpPr>
        <p:spPr>
          <a:xfrm>
            <a:off x="672475" y="2092000"/>
            <a:ext cx="6848400" cy="4021800"/>
          </a:xfrm>
          <a:prstGeom prst="roundRect">
            <a:avLst>
              <a:gd name="adj" fmla="val 935"/>
            </a:avLst>
          </a:prstGeom>
          <a:solidFill>
            <a:srgbClr val="4E5765"/>
          </a:solid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438" name="Shape 438"/>
          <p:cNvSpPr/>
          <p:nvPr/>
        </p:nvSpPr>
        <p:spPr>
          <a:xfrm>
            <a:off x="9401600" y="4045675"/>
            <a:ext cx="2063400" cy="695400"/>
          </a:xfrm>
          <a:prstGeom prst="rect">
            <a:avLst/>
          </a:prstGeom>
          <a:noFill/>
          <a:ln>
            <a:noFill/>
          </a:ln>
        </p:spPr>
        <p:txBody>
          <a:bodyPr spcFirstLastPara="1" wrap="square" lIns="91425" tIns="45700" rIns="91425" bIns="45700" anchor="t" anchorCtr="0">
            <a:noAutofit/>
          </a:bodyPr>
          <a:lstStyle/>
          <a:p>
            <a:pPr marL="0" marR="0" lvl="0" indent="0"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Dalla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scheda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un film un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utente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può</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recensire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o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valutare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un film.</a:t>
            </a: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p:txBody>
      </p:sp>
      <p:sp>
        <p:nvSpPr>
          <p:cNvPr id="439" name="Shape 439"/>
          <p:cNvSpPr/>
          <p:nvPr/>
        </p:nvSpPr>
        <p:spPr>
          <a:xfrm>
            <a:off x="7741717" y="5402765"/>
            <a:ext cx="122700" cy="196500"/>
          </a:xfrm>
          <a:custGeom>
            <a:avLst/>
            <a:gdLst/>
            <a:ahLst/>
            <a:cxnLst/>
            <a:rect l="0" t="0" r="0" b="0"/>
            <a:pathLst>
              <a:path w="120000" h="120000" extrusionOk="0">
                <a:moveTo>
                  <a:pt x="60000" y="0"/>
                </a:moveTo>
                <a:cubicBezTo>
                  <a:pt x="27000" y="0"/>
                  <a:pt x="0" y="16875"/>
                  <a:pt x="0" y="37500"/>
                </a:cubicBezTo>
                <a:cubicBezTo>
                  <a:pt x="0" y="73125"/>
                  <a:pt x="60000" y="120000"/>
                  <a:pt x="60000" y="120000"/>
                </a:cubicBezTo>
                <a:cubicBezTo>
                  <a:pt x="60000" y="120000"/>
                  <a:pt x="120000" y="73125"/>
                  <a:pt x="120000" y="37500"/>
                </a:cubicBezTo>
                <a:cubicBezTo>
                  <a:pt x="120000" y="16875"/>
                  <a:pt x="93000" y="0"/>
                  <a:pt x="60000" y="0"/>
                </a:cubicBezTo>
                <a:close/>
                <a:moveTo>
                  <a:pt x="60000" y="58125"/>
                </a:moveTo>
                <a:cubicBezTo>
                  <a:pt x="42000" y="58125"/>
                  <a:pt x="27600" y="49125"/>
                  <a:pt x="27600" y="37875"/>
                </a:cubicBezTo>
                <a:cubicBezTo>
                  <a:pt x="27600" y="26625"/>
                  <a:pt x="42000" y="17625"/>
                  <a:pt x="60000" y="17625"/>
                </a:cubicBezTo>
                <a:cubicBezTo>
                  <a:pt x="78000" y="17625"/>
                  <a:pt x="92400" y="26625"/>
                  <a:pt x="92400" y="37875"/>
                </a:cubicBezTo>
                <a:cubicBezTo>
                  <a:pt x="92400" y="49125"/>
                  <a:pt x="78000" y="58125"/>
                  <a:pt x="60000" y="58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pic>
        <p:nvPicPr>
          <p:cNvPr id="440" name="Shape 440"/>
          <p:cNvPicPr preferRelativeResize="0"/>
          <p:nvPr/>
        </p:nvPicPr>
        <p:blipFill rotWithShape="1">
          <a:blip r:embed="rId3">
            <a:alphaModFix/>
          </a:blip>
          <a:srcRect/>
          <a:stretch/>
        </p:blipFill>
        <p:spPr>
          <a:xfrm>
            <a:off x="443150" y="1849450"/>
            <a:ext cx="8420750" cy="4443775"/>
          </a:xfrm>
          <a:prstGeom prst="rect">
            <a:avLst/>
          </a:prstGeom>
          <a:noFill/>
          <a:ln>
            <a:noFill/>
          </a:ln>
        </p:spPr>
      </p:pic>
      <p:sp>
        <p:nvSpPr>
          <p:cNvPr id="441" name="Shape 441"/>
          <p:cNvSpPr/>
          <p:nvPr/>
        </p:nvSpPr>
        <p:spPr>
          <a:xfrm>
            <a:off x="10103228" y="3094272"/>
            <a:ext cx="660000" cy="695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4F5FC"/>
              </a:solidFill>
              <a:effectLst/>
              <a:uLnTx/>
              <a:uFillTx/>
              <a:latin typeface="Calibri"/>
              <a:ea typeface="Calibri"/>
              <a:cs typeface="Calibri"/>
              <a:sym typeface="Calibri"/>
            </a:endParaRPr>
          </a:p>
        </p:txBody>
      </p:sp>
      <p:sp>
        <p:nvSpPr>
          <p:cNvPr id="442" name="Shape 442"/>
          <p:cNvSpPr/>
          <p:nvPr/>
        </p:nvSpPr>
        <p:spPr>
          <a:xfrm>
            <a:off x="10334530" y="2630379"/>
            <a:ext cx="197400" cy="207900"/>
          </a:xfrm>
          <a:custGeom>
            <a:avLst/>
            <a:gdLst/>
            <a:ahLst/>
            <a:cxnLst/>
            <a:rect l="0" t="0" r="0" b="0"/>
            <a:pathLst>
              <a:path w="120000" h="120000" extrusionOk="0">
                <a:moveTo>
                  <a:pt x="0" y="120000"/>
                </a:moveTo>
                <a:cubicBezTo>
                  <a:pt x="16730" y="69230"/>
                  <a:pt x="16730" y="69230"/>
                  <a:pt x="16730" y="69230"/>
                </a:cubicBezTo>
                <a:cubicBezTo>
                  <a:pt x="64038" y="21923"/>
                  <a:pt x="64038" y="21923"/>
                  <a:pt x="64038" y="21923"/>
                </a:cubicBezTo>
                <a:cubicBezTo>
                  <a:pt x="68076" y="26538"/>
                  <a:pt x="68076" y="26538"/>
                  <a:pt x="68076" y="26538"/>
                </a:cubicBezTo>
                <a:cubicBezTo>
                  <a:pt x="21923" y="72692"/>
                  <a:pt x="21923" y="72692"/>
                  <a:pt x="21923" y="72692"/>
                </a:cubicBezTo>
                <a:cubicBezTo>
                  <a:pt x="19615" y="69807"/>
                  <a:pt x="19615" y="69807"/>
                  <a:pt x="19615" y="69807"/>
                </a:cubicBezTo>
                <a:cubicBezTo>
                  <a:pt x="19615" y="69807"/>
                  <a:pt x="19615" y="69807"/>
                  <a:pt x="19615" y="69807"/>
                </a:cubicBezTo>
                <a:cubicBezTo>
                  <a:pt x="18461" y="72115"/>
                  <a:pt x="17884" y="74423"/>
                  <a:pt x="17307" y="76730"/>
                </a:cubicBezTo>
                <a:cubicBezTo>
                  <a:pt x="16153" y="79038"/>
                  <a:pt x="15576" y="81923"/>
                  <a:pt x="14423" y="84230"/>
                </a:cubicBezTo>
                <a:cubicBezTo>
                  <a:pt x="13846" y="86538"/>
                  <a:pt x="12692" y="88846"/>
                  <a:pt x="12115" y="91153"/>
                </a:cubicBezTo>
                <a:cubicBezTo>
                  <a:pt x="11538" y="92884"/>
                  <a:pt x="10961" y="94615"/>
                  <a:pt x="10961" y="95769"/>
                </a:cubicBezTo>
                <a:cubicBezTo>
                  <a:pt x="9230" y="99807"/>
                  <a:pt x="9230" y="99807"/>
                  <a:pt x="9230" y="99807"/>
                </a:cubicBezTo>
                <a:cubicBezTo>
                  <a:pt x="10961" y="99807"/>
                  <a:pt x="13269" y="100961"/>
                  <a:pt x="16153" y="103846"/>
                </a:cubicBezTo>
                <a:cubicBezTo>
                  <a:pt x="18461" y="106730"/>
                  <a:pt x="20192" y="108461"/>
                  <a:pt x="20192" y="110769"/>
                </a:cubicBezTo>
                <a:cubicBezTo>
                  <a:pt x="50192" y="100384"/>
                  <a:pt x="50192" y="100384"/>
                  <a:pt x="50192" y="100384"/>
                </a:cubicBezTo>
                <a:cubicBezTo>
                  <a:pt x="50192" y="100384"/>
                  <a:pt x="50192" y="100384"/>
                  <a:pt x="50192" y="100384"/>
                </a:cubicBezTo>
                <a:cubicBezTo>
                  <a:pt x="47307" y="98076"/>
                  <a:pt x="47307" y="98076"/>
                  <a:pt x="47307" y="98076"/>
                </a:cubicBezTo>
                <a:cubicBezTo>
                  <a:pt x="93461" y="51923"/>
                  <a:pt x="93461" y="51923"/>
                  <a:pt x="93461" y="51923"/>
                </a:cubicBezTo>
                <a:cubicBezTo>
                  <a:pt x="98076" y="55961"/>
                  <a:pt x="98076" y="55961"/>
                  <a:pt x="98076" y="55961"/>
                </a:cubicBezTo>
                <a:cubicBezTo>
                  <a:pt x="50769" y="103269"/>
                  <a:pt x="50769" y="103269"/>
                  <a:pt x="50769" y="103269"/>
                </a:cubicBezTo>
                <a:lnTo>
                  <a:pt x="0" y="120000"/>
                </a:lnTo>
                <a:close/>
                <a:moveTo>
                  <a:pt x="27692" y="77884"/>
                </a:moveTo>
                <a:cubicBezTo>
                  <a:pt x="73846" y="31730"/>
                  <a:pt x="73846" y="31730"/>
                  <a:pt x="73846" y="31730"/>
                </a:cubicBezTo>
                <a:cubicBezTo>
                  <a:pt x="78461" y="36346"/>
                  <a:pt x="78461" y="36346"/>
                  <a:pt x="78461" y="36346"/>
                </a:cubicBezTo>
                <a:cubicBezTo>
                  <a:pt x="31730" y="82500"/>
                  <a:pt x="31730" y="82500"/>
                  <a:pt x="31730" y="82500"/>
                </a:cubicBezTo>
                <a:lnTo>
                  <a:pt x="27692" y="77884"/>
                </a:lnTo>
                <a:close/>
                <a:moveTo>
                  <a:pt x="37500" y="88269"/>
                </a:moveTo>
                <a:cubicBezTo>
                  <a:pt x="83653" y="41538"/>
                  <a:pt x="83653" y="41538"/>
                  <a:pt x="83653" y="41538"/>
                </a:cubicBezTo>
                <a:cubicBezTo>
                  <a:pt x="88269" y="46153"/>
                  <a:pt x="88269" y="46153"/>
                  <a:pt x="88269" y="46153"/>
                </a:cubicBezTo>
                <a:cubicBezTo>
                  <a:pt x="42115" y="92307"/>
                  <a:pt x="42115" y="92307"/>
                  <a:pt x="42115" y="92307"/>
                </a:cubicBezTo>
                <a:lnTo>
                  <a:pt x="37500" y="88269"/>
                </a:lnTo>
                <a:close/>
                <a:moveTo>
                  <a:pt x="68076" y="17884"/>
                </a:moveTo>
                <a:cubicBezTo>
                  <a:pt x="72692" y="13846"/>
                  <a:pt x="72692" y="13846"/>
                  <a:pt x="72692" y="13846"/>
                </a:cubicBezTo>
                <a:cubicBezTo>
                  <a:pt x="106730" y="47307"/>
                  <a:pt x="106730" y="47307"/>
                  <a:pt x="106730" y="47307"/>
                </a:cubicBezTo>
                <a:cubicBezTo>
                  <a:pt x="102115" y="51923"/>
                  <a:pt x="102115" y="51923"/>
                  <a:pt x="102115" y="51923"/>
                </a:cubicBezTo>
                <a:lnTo>
                  <a:pt x="68076" y="17884"/>
                </a:lnTo>
                <a:close/>
                <a:moveTo>
                  <a:pt x="76730" y="9230"/>
                </a:moveTo>
                <a:cubicBezTo>
                  <a:pt x="80769" y="5192"/>
                  <a:pt x="80769" y="5192"/>
                  <a:pt x="80769" y="5192"/>
                </a:cubicBezTo>
                <a:cubicBezTo>
                  <a:pt x="82500" y="3461"/>
                  <a:pt x="84807" y="1730"/>
                  <a:pt x="87115" y="1153"/>
                </a:cubicBezTo>
                <a:cubicBezTo>
                  <a:pt x="88846" y="0"/>
                  <a:pt x="91153" y="0"/>
                  <a:pt x="93461" y="0"/>
                </a:cubicBezTo>
                <a:cubicBezTo>
                  <a:pt x="98653" y="0"/>
                  <a:pt x="102692" y="1730"/>
                  <a:pt x="106730" y="5192"/>
                </a:cubicBezTo>
                <a:cubicBezTo>
                  <a:pt x="114807" y="13846"/>
                  <a:pt x="114807" y="13846"/>
                  <a:pt x="114807" y="13846"/>
                </a:cubicBezTo>
                <a:cubicBezTo>
                  <a:pt x="118269" y="17307"/>
                  <a:pt x="120000" y="21346"/>
                  <a:pt x="120000" y="26538"/>
                </a:cubicBezTo>
                <a:cubicBezTo>
                  <a:pt x="120000" y="28846"/>
                  <a:pt x="120000" y="31153"/>
                  <a:pt x="118846" y="32884"/>
                </a:cubicBezTo>
                <a:cubicBezTo>
                  <a:pt x="118269" y="35192"/>
                  <a:pt x="116538" y="37500"/>
                  <a:pt x="114807" y="39230"/>
                </a:cubicBezTo>
                <a:cubicBezTo>
                  <a:pt x="110769" y="43269"/>
                  <a:pt x="110769" y="43269"/>
                  <a:pt x="110769" y="43269"/>
                </a:cubicBezTo>
                <a:lnTo>
                  <a:pt x="76730" y="923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443" name="Shape 443"/>
          <p:cNvSpPr/>
          <p:nvPr/>
        </p:nvSpPr>
        <p:spPr>
          <a:xfrm>
            <a:off x="10334980" y="3356320"/>
            <a:ext cx="196500" cy="171300"/>
          </a:xfrm>
          <a:custGeom>
            <a:avLst/>
            <a:gdLst/>
            <a:ahLst/>
            <a:cxnLst/>
            <a:rect l="0" t="0" r="0" b="0"/>
            <a:pathLst>
              <a:path w="120000" h="120000" extrusionOk="0">
                <a:moveTo>
                  <a:pt x="105000" y="0"/>
                </a:moveTo>
                <a:cubicBezTo>
                  <a:pt x="15000" y="0"/>
                  <a:pt x="15000" y="0"/>
                  <a:pt x="15000" y="0"/>
                </a:cubicBezTo>
                <a:cubicBezTo>
                  <a:pt x="6750" y="0"/>
                  <a:pt x="0" y="7714"/>
                  <a:pt x="0" y="17142"/>
                </a:cubicBezTo>
                <a:cubicBezTo>
                  <a:pt x="0" y="77142"/>
                  <a:pt x="0" y="77142"/>
                  <a:pt x="0" y="77142"/>
                </a:cubicBezTo>
                <a:cubicBezTo>
                  <a:pt x="0" y="86571"/>
                  <a:pt x="6750" y="94285"/>
                  <a:pt x="15000" y="94285"/>
                </a:cubicBezTo>
                <a:cubicBezTo>
                  <a:pt x="45000" y="94285"/>
                  <a:pt x="45000" y="94285"/>
                  <a:pt x="45000" y="94285"/>
                </a:cubicBezTo>
                <a:cubicBezTo>
                  <a:pt x="75000" y="120000"/>
                  <a:pt x="75000" y="120000"/>
                  <a:pt x="75000" y="120000"/>
                </a:cubicBezTo>
                <a:cubicBezTo>
                  <a:pt x="75000" y="94285"/>
                  <a:pt x="75000" y="94285"/>
                  <a:pt x="75000" y="94285"/>
                </a:cubicBezTo>
                <a:cubicBezTo>
                  <a:pt x="105000" y="94285"/>
                  <a:pt x="105000" y="94285"/>
                  <a:pt x="105000" y="94285"/>
                </a:cubicBezTo>
                <a:cubicBezTo>
                  <a:pt x="113250" y="94285"/>
                  <a:pt x="120000" y="86571"/>
                  <a:pt x="120000" y="77142"/>
                </a:cubicBezTo>
                <a:cubicBezTo>
                  <a:pt x="120000" y="17142"/>
                  <a:pt x="120000" y="17142"/>
                  <a:pt x="120000" y="17142"/>
                </a:cubicBezTo>
                <a:cubicBezTo>
                  <a:pt x="120000" y="7714"/>
                  <a:pt x="113250" y="0"/>
                  <a:pt x="1050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8984774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19"/>
        <p:cNvGrpSpPr/>
        <p:nvPr/>
      </p:nvGrpSpPr>
      <p:grpSpPr>
        <a:xfrm>
          <a:off x="0" y="0"/>
          <a:ext cx="0" cy="0"/>
          <a:chOff x="0" y="0"/>
          <a:chExt cx="0" cy="0"/>
        </a:xfrm>
      </p:grpSpPr>
      <p:sp>
        <p:nvSpPr>
          <p:cNvPr id="420" name="Shape 420"/>
          <p:cNvSpPr txBox="1"/>
          <p:nvPr/>
        </p:nvSpPr>
        <p:spPr>
          <a:xfrm>
            <a:off x="1028701" y="701749"/>
            <a:ext cx="726481" cy="261609"/>
          </a:xfrm>
          <a:prstGeom prst="rect">
            <a:avLst/>
          </a:prstGeom>
          <a:solidFill>
            <a:schemeClr val="accent5"/>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4F5FC"/>
                </a:solidFill>
                <a:latin typeface="Roboto"/>
                <a:ea typeface="Roboto"/>
                <a:cs typeface="Roboto"/>
                <a:sym typeface="Roboto"/>
              </a:rPr>
              <a:t>DESIGN</a:t>
            </a:r>
            <a:endParaRPr sz="1467" kern="0">
              <a:solidFill>
                <a:srgbClr val="000000"/>
              </a:solidFill>
              <a:latin typeface="Arial"/>
              <a:cs typeface="Arial"/>
              <a:sym typeface="Arial"/>
            </a:endParaRPr>
          </a:p>
        </p:txBody>
      </p:sp>
      <p:sp>
        <p:nvSpPr>
          <p:cNvPr id="421" name="Shape 421"/>
          <p:cNvSpPr txBox="1"/>
          <p:nvPr/>
        </p:nvSpPr>
        <p:spPr>
          <a:xfrm>
            <a:off x="919757" y="1103294"/>
            <a:ext cx="3952689" cy="1077217"/>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Semplicità e intuitività </a:t>
            </a:r>
            <a:endParaRPr sz="1467" kern="0">
              <a:solidFill>
                <a:srgbClr val="000000"/>
              </a:solidFill>
              <a:latin typeface="Arial"/>
              <a:cs typeface="Arial"/>
              <a:sym typeface="Arial"/>
            </a:endParaRPr>
          </a:p>
        </p:txBody>
      </p:sp>
      <p:sp>
        <p:nvSpPr>
          <p:cNvPr id="422" name="Shape 422"/>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IT" kern="0"/>
              <a:t>EvoCinema</a:t>
            </a:r>
            <a:endParaRPr sz="1467" kern="0" dirty="0"/>
          </a:p>
        </p:txBody>
      </p:sp>
      <p:sp>
        <p:nvSpPr>
          <p:cNvPr id="424" name="Shape 424"/>
          <p:cNvSpPr/>
          <p:nvPr/>
        </p:nvSpPr>
        <p:spPr>
          <a:xfrm>
            <a:off x="917327" y="2336141"/>
            <a:ext cx="2583519" cy="119263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Uno degli obiettivi di EvoCinema è quello di fornire degli strumenti per il cliente, per l’operatore e per il gestore, chiari ed intuitivi, sia se utilizzati da PC, da desktop che da Tablet. </a:t>
            </a:r>
            <a:endParaRPr sz="1467" kern="0">
              <a:solidFill>
                <a:srgbClr val="000000"/>
              </a:solidFill>
              <a:latin typeface="Arial"/>
              <a:cs typeface="Arial"/>
              <a:sym typeface="Arial"/>
            </a:endParaRPr>
          </a:p>
        </p:txBody>
      </p:sp>
      <p:pic>
        <p:nvPicPr>
          <p:cNvPr id="425" name="Shape 425"/>
          <p:cNvPicPr preferRelativeResize="0">
            <a:picLocks noGrp="1"/>
          </p:cNvPicPr>
          <p:nvPr>
            <p:ph type="pic" idx="2"/>
          </p:nvPr>
        </p:nvPicPr>
        <p:blipFill rotWithShape="1">
          <a:blip r:embed="rId3">
            <a:alphaModFix/>
          </a:blip>
          <a:srcRect l="12166" r="12166"/>
          <a:stretch/>
        </p:blipFill>
        <p:spPr>
          <a:xfrm>
            <a:off x="5721506" y="2234701"/>
            <a:ext cx="5172917" cy="3173104"/>
          </a:xfrm>
          <a:prstGeom prst="rect">
            <a:avLst/>
          </a:prstGeom>
          <a:solidFill>
            <a:srgbClr val="4E5765"/>
          </a:solidFill>
          <a:ln>
            <a:noFill/>
          </a:ln>
        </p:spPr>
      </p:pic>
      <p:pic>
        <p:nvPicPr>
          <p:cNvPr id="426" name="Shape 426"/>
          <p:cNvPicPr preferRelativeResize="0"/>
          <p:nvPr/>
        </p:nvPicPr>
        <p:blipFill rotWithShape="1">
          <a:blip r:embed="rId4">
            <a:alphaModFix/>
          </a:blip>
          <a:srcRect/>
          <a:stretch/>
        </p:blipFill>
        <p:spPr>
          <a:xfrm>
            <a:off x="4224417" y="2040544"/>
            <a:ext cx="8140175" cy="4498368"/>
          </a:xfrm>
          <a:prstGeom prst="rect">
            <a:avLst/>
          </a:prstGeom>
          <a:noFill/>
          <a:ln>
            <a:noFill/>
          </a:ln>
        </p:spPr>
      </p:pic>
      <p:sp>
        <p:nvSpPr>
          <p:cNvPr id="427" name="Shape 427"/>
          <p:cNvSpPr/>
          <p:nvPr/>
        </p:nvSpPr>
        <p:spPr>
          <a:xfrm>
            <a:off x="1006735" y="4055947"/>
            <a:ext cx="267999" cy="234499"/>
          </a:xfrm>
          <a:custGeom>
            <a:avLst/>
            <a:gdLst/>
            <a:ahLst/>
            <a:cxnLst/>
            <a:rect l="0" t="0" r="0" b="0"/>
            <a:pathLst>
              <a:path w="120000" h="120000" extrusionOk="0">
                <a:moveTo>
                  <a:pt x="120000" y="11392"/>
                </a:moveTo>
                <a:cubicBezTo>
                  <a:pt x="120000" y="89620"/>
                  <a:pt x="120000" y="89620"/>
                  <a:pt x="120000" y="89620"/>
                </a:cubicBezTo>
                <a:cubicBezTo>
                  <a:pt x="120000" y="92658"/>
                  <a:pt x="119337" y="95696"/>
                  <a:pt x="117348" y="97974"/>
                </a:cubicBezTo>
                <a:cubicBezTo>
                  <a:pt x="115359" y="100253"/>
                  <a:pt x="113370" y="101012"/>
                  <a:pt x="110055" y="101012"/>
                </a:cubicBezTo>
                <a:cubicBezTo>
                  <a:pt x="76243" y="101012"/>
                  <a:pt x="76243" y="101012"/>
                  <a:pt x="76243" y="101012"/>
                </a:cubicBezTo>
                <a:cubicBezTo>
                  <a:pt x="76243" y="103291"/>
                  <a:pt x="76243" y="104810"/>
                  <a:pt x="76906" y="107088"/>
                </a:cubicBezTo>
                <a:cubicBezTo>
                  <a:pt x="77569" y="108607"/>
                  <a:pt x="78232" y="110126"/>
                  <a:pt x="78895" y="111645"/>
                </a:cubicBezTo>
                <a:cubicBezTo>
                  <a:pt x="79558" y="113164"/>
                  <a:pt x="80220" y="114683"/>
                  <a:pt x="80220" y="114683"/>
                </a:cubicBezTo>
                <a:cubicBezTo>
                  <a:pt x="80220" y="116202"/>
                  <a:pt x="79558" y="117721"/>
                  <a:pt x="78895" y="118481"/>
                </a:cubicBezTo>
                <a:cubicBezTo>
                  <a:pt x="78232" y="119240"/>
                  <a:pt x="77569" y="120000"/>
                  <a:pt x="76243" y="120000"/>
                </a:cubicBezTo>
                <a:cubicBezTo>
                  <a:pt x="44419" y="120000"/>
                  <a:pt x="44419" y="120000"/>
                  <a:pt x="44419" y="120000"/>
                </a:cubicBezTo>
                <a:cubicBezTo>
                  <a:pt x="43093" y="120000"/>
                  <a:pt x="41767" y="119240"/>
                  <a:pt x="41104" y="118481"/>
                </a:cubicBezTo>
                <a:cubicBezTo>
                  <a:pt x="40441" y="117721"/>
                  <a:pt x="39779" y="116202"/>
                  <a:pt x="39779" y="114683"/>
                </a:cubicBezTo>
                <a:cubicBezTo>
                  <a:pt x="39779" y="114683"/>
                  <a:pt x="40441" y="113164"/>
                  <a:pt x="41104" y="111645"/>
                </a:cubicBezTo>
                <a:cubicBezTo>
                  <a:pt x="41767" y="110126"/>
                  <a:pt x="42430" y="108607"/>
                  <a:pt x="43093" y="107088"/>
                </a:cubicBezTo>
                <a:cubicBezTo>
                  <a:pt x="43756" y="104810"/>
                  <a:pt x="44419" y="103291"/>
                  <a:pt x="44419" y="101012"/>
                </a:cubicBezTo>
                <a:cubicBezTo>
                  <a:pt x="9944" y="101012"/>
                  <a:pt x="9944" y="101012"/>
                  <a:pt x="9944" y="101012"/>
                </a:cubicBezTo>
                <a:cubicBezTo>
                  <a:pt x="7292" y="101012"/>
                  <a:pt x="4640" y="100253"/>
                  <a:pt x="2651" y="97974"/>
                </a:cubicBezTo>
                <a:cubicBezTo>
                  <a:pt x="662" y="95696"/>
                  <a:pt x="0" y="92658"/>
                  <a:pt x="0" y="89620"/>
                </a:cubicBezTo>
                <a:cubicBezTo>
                  <a:pt x="0" y="11392"/>
                  <a:pt x="0" y="11392"/>
                  <a:pt x="0" y="11392"/>
                </a:cubicBezTo>
                <a:cubicBezTo>
                  <a:pt x="0" y="8354"/>
                  <a:pt x="662" y="6075"/>
                  <a:pt x="2651" y="3797"/>
                </a:cubicBezTo>
                <a:cubicBezTo>
                  <a:pt x="4640" y="1518"/>
                  <a:pt x="7292" y="0"/>
                  <a:pt x="9944" y="0"/>
                </a:cubicBezTo>
                <a:cubicBezTo>
                  <a:pt x="110055" y="0"/>
                  <a:pt x="110055" y="0"/>
                  <a:pt x="110055" y="0"/>
                </a:cubicBezTo>
                <a:cubicBezTo>
                  <a:pt x="113370" y="0"/>
                  <a:pt x="115359" y="1518"/>
                  <a:pt x="117348" y="3797"/>
                </a:cubicBezTo>
                <a:cubicBezTo>
                  <a:pt x="119337" y="6075"/>
                  <a:pt x="120000" y="8354"/>
                  <a:pt x="120000" y="11392"/>
                </a:cubicBezTo>
                <a:close/>
                <a:moveTo>
                  <a:pt x="112044" y="71392"/>
                </a:moveTo>
                <a:cubicBezTo>
                  <a:pt x="112044" y="11392"/>
                  <a:pt x="112044" y="11392"/>
                  <a:pt x="112044" y="11392"/>
                </a:cubicBezTo>
                <a:cubicBezTo>
                  <a:pt x="112044" y="11392"/>
                  <a:pt x="112044" y="10632"/>
                  <a:pt x="111381" y="9873"/>
                </a:cubicBezTo>
                <a:cubicBezTo>
                  <a:pt x="111381" y="9873"/>
                  <a:pt x="110718" y="9113"/>
                  <a:pt x="110055" y="9113"/>
                </a:cubicBezTo>
                <a:cubicBezTo>
                  <a:pt x="9944" y="9113"/>
                  <a:pt x="9944" y="9113"/>
                  <a:pt x="9944" y="9113"/>
                </a:cubicBezTo>
                <a:cubicBezTo>
                  <a:pt x="9281" y="9113"/>
                  <a:pt x="9281" y="9873"/>
                  <a:pt x="8618" y="9873"/>
                </a:cubicBezTo>
                <a:cubicBezTo>
                  <a:pt x="7955" y="10632"/>
                  <a:pt x="7955" y="11392"/>
                  <a:pt x="7955" y="11392"/>
                </a:cubicBezTo>
                <a:cubicBezTo>
                  <a:pt x="7955" y="71392"/>
                  <a:pt x="7955" y="71392"/>
                  <a:pt x="7955" y="71392"/>
                </a:cubicBezTo>
                <a:cubicBezTo>
                  <a:pt x="7955" y="72151"/>
                  <a:pt x="7955" y="72911"/>
                  <a:pt x="8618" y="72911"/>
                </a:cubicBezTo>
                <a:cubicBezTo>
                  <a:pt x="9281" y="73670"/>
                  <a:pt x="9281" y="73670"/>
                  <a:pt x="9944" y="73670"/>
                </a:cubicBezTo>
                <a:cubicBezTo>
                  <a:pt x="110055" y="73670"/>
                  <a:pt x="110055" y="73670"/>
                  <a:pt x="110055" y="73670"/>
                </a:cubicBezTo>
                <a:cubicBezTo>
                  <a:pt x="110718" y="73670"/>
                  <a:pt x="111381" y="73670"/>
                  <a:pt x="111381" y="72911"/>
                </a:cubicBezTo>
                <a:cubicBezTo>
                  <a:pt x="112044" y="72911"/>
                  <a:pt x="112044" y="72151"/>
                  <a:pt x="112044" y="71392"/>
                </a:cubicBezTo>
                <a:close/>
              </a:path>
            </a:pathLst>
          </a:custGeom>
          <a:solidFill>
            <a:srgbClr val="4E5765"/>
          </a:solidFill>
          <a:ln>
            <a:noFill/>
          </a:ln>
        </p:spPr>
        <p:txBody>
          <a:bodyPr spcFirstLastPara="1" wrap="square" lIns="91433" tIns="45700" rIns="91433" bIns="45700" anchor="t" anchorCtr="0">
            <a:noAutofit/>
          </a:bodyPr>
          <a:lstStyle/>
          <a:p>
            <a:pPr defTabSz="1219170">
              <a:buClr>
                <a:srgbClr val="000000"/>
              </a:buClr>
            </a:pPr>
            <a:endParaRPr sz="1867" kern="0">
              <a:solidFill>
                <a:srgbClr val="333639"/>
              </a:solidFill>
              <a:latin typeface="Calibri"/>
              <a:ea typeface="Calibri"/>
              <a:cs typeface="Calibri"/>
              <a:sym typeface="Calibri"/>
            </a:endParaRPr>
          </a:p>
        </p:txBody>
      </p:sp>
      <p:sp>
        <p:nvSpPr>
          <p:cNvPr id="428" name="Shape 428"/>
          <p:cNvSpPr/>
          <p:nvPr/>
        </p:nvSpPr>
        <p:spPr>
          <a:xfrm>
            <a:off x="1910250" y="4074931"/>
            <a:ext cx="163033" cy="196532"/>
          </a:xfrm>
          <a:custGeom>
            <a:avLst/>
            <a:gdLst/>
            <a:ahLst/>
            <a:cxnLst/>
            <a:rect l="0" t="0" r="0" b="0"/>
            <a:pathLst>
              <a:path w="120000" h="120000" extrusionOk="0">
                <a:moveTo>
                  <a:pt x="120000" y="13533"/>
                </a:moveTo>
                <a:cubicBezTo>
                  <a:pt x="120000" y="106466"/>
                  <a:pt x="120000" y="106466"/>
                  <a:pt x="120000" y="106466"/>
                </a:cubicBezTo>
                <a:cubicBezTo>
                  <a:pt x="120000" y="110075"/>
                  <a:pt x="117798" y="113684"/>
                  <a:pt x="114495" y="116390"/>
                </a:cubicBezTo>
                <a:cubicBezTo>
                  <a:pt x="111192" y="119097"/>
                  <a:pt x="107889" y="120000"/>
                  <a:pt x="103486" y="120000"/>
                </a:cubicBezTo>
                <a:cubicBezTo>
                  <a:pt x="16513" y="120000"/>
                  <a:pt x="16513" y="120000"/>
                  <a:pt x="16513" y="120000"/>
                </a:cubicBezTo>
                <a:cubicBezTo>
                  <a:pt x="12110" y="120000"/>
                  <a:pt x="7706" y="119097"/>
                  <a:pt x="4403" y="116390"/>
                </a:cubicBezTo>
                <a:cubicBezTo>
                  <a:pt x="1100" y="113684"/>
                  <a:pt x="0" y="110075"/>
                  <a:pt x="0" y="106466"/>
                </a:cubicBezTo>
                <a:cubicBezTo>
                  <a:pt x="0" y="13533"/>
                  <a:pt x="0" y="13533"/>
                  <a:pt x="0" y="13533"/>
                </a:cubicBezTo>
                <a:cubicBezTo>
                  <a:pt x="0" y="9924"/>
                  <a:pt x="1100" y="7218"/>
                  <a:pt x="4403" y="4511"/>
                </a:cubicBezTo>
                <a:cubicBezTo>
                  <a:pt x="7706" y="1804"/>
                  <a:pt x="12110" y="0"/>
                  <a:pt x="16513" y="0"/>
                </a:cubicBezTo>
                <a:cubicBezTo>
                  <a:pt x="103486" y="0"/>
                  <a:pt x="103486" y="0"/>
                  <a:pt x="103486" y="0"/>
                </a:cubicBezTo>
                <a:cubicBezTo>
                  <a:pt x="107889" y="0"/>
                  <a:pt x="111192" y="1804"/>
                  <a:pt x="114495" y="4511"/>
                </a:cubicBezTo>
                <a:cubicBezTo>
                  <a:pt x="117798" y="7218"/>
                  <a:pt x="120000" y="9924"/>
                  <a:pt x="120000" y="13533"/>
                </a:cubicBezTo>
                <a:close/>
                <a:moveTo>
                  <a:pt x="106788" y="95639"/>
                </a:moveTo>
                <a:cubicBezTo>
                  <a:pt x="106788" y="13533"/>
                  <a:pt x="106788" y="13533"/>
                  <a:pt x="106788" y="13533"/>
                </a:cubicBezTo>
                <a:cubicBezTo>
                  <a:pt x="106788" y="13533"/>
                  <a:pt x="105688" y="12631"/>
                  <a:pt x="105688" y="11729"/>
                </a:cubicBezTo>
                <a:cubicBezTo>
                  <a:pt x="104587" y="11729"/>
                  <a:pt x="104587" y="10827"/>
                  <a:pt x="103486" y="10827"/>
                </a:cubicBezTo>
                <a:cubicBezTo>
                  <a:pt x="16513" y="10827"/>
                  <a:pt x="16513" y="10827"/>
                  <a:pt x="16513" y="10827"/>
                </a:cubicBezTo>
                <a:cubicBezTo>
                  <a:pt x="15412" y="10827"/>
                  <a:pt x="15412" y="11729"/>
                  <a:pt x="14311" y="11729"/>
                </a:cubicBezTo>
                <a:cubicBezTo>
                  <a:pt x="13211" y="12631"/>
                  <a:pt x="13211" y="13533"/>
                  <a:pt x="13211" y="13533"/>
                </a:cubicBezTo>
                <a:cubicBezTo>
                  <a:pt x="13211" y="95639"/>
                  <a:pt x="13211" y="95639"/>
                  <a:pt x="13211" y="95639"/>
                </a:cubicBezTo>
                <a:cubicBezTo>
                  <a:pt x="13211" y="96541"/>
                  <a:pt x="13211" y="97443"/>
                  <a:pt x="14311" y="97443"/>
                </a:cubicBezTo>
                <a:cubicBezTo>
                  <a:pt x="15412" y="98345"/>
                  <a:pt x="15412" y="98345"/>
                  <a:pt x="16513" y="98345"/>
                </a:cubicBezTo>
                <a:cubicBezTo>
                  <a:pt x="103486" y="98345"/>
                  <a:pt x="103486" y="98345"/>
                  <a:pt x="103486" y="98345"/>
                </a:cubicBezTo>
                <a:cubicBezTo>
                  <a:pt x="104587" y="98345"/>
                  <a:pt x="104587" y="98345"/>
                  <a:pt x="105688" y="97443"/>
                </a:cubicBezTo>
                <a:cubicBezTo>
                  <a:pt x="105688" y="97443"/>
                  <a:pt x="106788" y="96541"/>
                  <a:pt x="106788" y="95639"/>
                </a:cubicBezTo>
                <a:close/>
                <a:moveTo>
                  <a:pt x="64954" y="113684"/>
                </a:moveTo>
                <a:cubicBezTo>
                  <a:pt x="66055" y="111879"/>
                  <a:pt x="66055" y="110977"/>
                  <a:pt x="66055" y="109172"/>
                </a:cubicBezTo>
                <a:cubicBezTo>
                  <a:pt x="66055" y="108270"/>
                  <a:pt x="66055" y="106466"/>
                  <a:pt x="64954" y="105563"/>
                </a:cubicBezTo>
                <a:cubicBezTo>
                  <a:pt x="62752" y="104661"/>
                  <a:pt x="61651" y="103759"/>
                  <a:pt x="59449" y="103759"/>
                </a:cubicBezTo>
                <a:cubicBezTo>
                  <a:pt x="58348" y="103759"/>
                  <a:pt x="56146" y="104661"/>
                  <a:pt x="55045" y="105563"/>
                </a:cubicBezTo>
                <a:cubicBezTo>
                  <a:pt x="53944" y="106466"/>
                  <a:pt x="52844" y="108270"/>
                  <a:pt x="52844" y="109172"/>
                </a:cubicBezTo>
                <a:cubicBezTo>
                  <a:pt x="52844" y="110977"/>
                  <a:pt x="53944" y="111879"/>
                  <a:pt x="55045" y="113684"/>
                </a:cubicBezTo>
                <a:cubicBezTo>
                  <a:pt x="56146" y="114586"/>
                  <a:pt x="58348" y="114586"/>
                  <a:pt x="59449" y="114586"/>
                </a:cubicBezTo>
                <a:cubicBezTo>
                  <a:pt x="61651" y="114586"/>
                  <a:pt x="62752" y="114586"/>
                  <a:pt x="64954" y="113684"/>
                </a:cubicBezTo>
                <a:close/>
              </a:path>
            </a:pathLst>
          </a:custGeom>
          <a:solidFill>
            <a:srgbClr val="4E5765"/>
          </a:solidFill>
          <a:ln>
            <a:noFill/>
          </a:ln>
        </p:spPr>
        <p:txBody>
          <a:bodyPr spcFirstLastPara="1" wrap="square" lIns="91433" tIns="45700" rIns="91433" bIns="45700" anchor="t" anchorCtr="0">
            <a:noAutofit/>
          </a:bodyPr>
          <a:lstStyle/>
          <a:p>
            <a:pPr defTabSz="1219170">
              <a:buClr>
                <a:srgbClr val="000000"/>
              </a:buClr>
            </a:pPr>
            <a:endParaRPr sz="1867" kern="0">
              <a:solidFill>
                <a:srgbClr val="333639"/>
              </a:solidFill>
              <a:latin typeface="Calibri"/>
              <a:ea typeface="Calibri"/>
              <a:cs typeface="Calibri"/>
              <a:sym typeface="Calibri"/>
            </a:endParaRPr>
          </a:p>
        </p:txBody>
      </p:sp>
      <p:sp>
        <p:nvSpPr>
          <p:cNvPr id="429" name="Shape 429"/>
          <p:cNvSpPr txBox="1"/>
          <p:nvPr/>
        </p:nvSpPr>
        <p:spPr>
          <a:xfrm>
            <a:off x="1308354" y="4039996"/>
            <a:ext cx="407484" cy="261609"/>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1067" kern="0">
                <a:solidFill>
                  <a:srgbClr val="4E5765"/>
                </a:solidFill>
                <a:latin typeface="Roboto Condensed Light"/>
                <a:ea typeface="Roboto Condensed Light"/>
                <a:cs typeface="Roboto Condensed Light"/>
                <a:sym typeface="Roboto Condensed Light"/>
              </a:rPr>
              <a:t>45%</a:t>
            </a:r>
            <a:endParaRPr sz="1467" kern="0">
              <a:solidFill>
                <a:srgbClr val="000000"/>
              </a:solidFill>
              <a:latin typeface="Arial"/>
              <a:cs typeface="Arial"/>
              <a:sym typeface="Arial"/>
            </a:endParaRPr>
          </a:p>
        </p:txBody>
      </p:sp>
      <p:sp>
        <p:nvSpPr>
          <p:cNvPr id="430" name="Shape 430"/>
          <p:cNvSpPr txBox="1"/>
          <p:nvPr/>
        </p:nvSpPr>
        <p:spPr>
          <a:xfrm>
            <a:off x="2113189" y="4039996"/>
            <a:ext cx="407484" cy="261609"/>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1067" kern="0">
                <a:solidFill>
                  <a:srgbClr val="4E5765"/>
                </a:solidFill>
                <a:latin typeface="Roboto Condensed Light"/>
                <a:ea typeface="Roboto Condensed Light"/>
                <a:cs typeface="Roboto Condensed Light"/>
                <a:sym typeface="Roboto Condensed Light"/>
              </a:rPr>
              <a:t>45%</a:t>
            </a:r>
            <a:endParaRPr sz="1467" kern="0">
              <a:solidFill>
                <a:srgbClr val="000000"/>
              </a:solidFill>
              <a:latin typeface="Arial"/>
              <a:cs typeface="Arial"/>
              <a:sym typeface="Arial"/>
            </a:endParaRPr>
          </a:p>
        </p:txBody>
      </p:sp>
      <p:sp>
        <p:nvSpPr>
          <p:cNvPr id="431" name="Shape 431"/>
          <p:cNvSpPr/>
          <p:nvPr/>
        </p:nvSpPr>
        <p:spPr>
          <a:xfrm>
            <a:off x="2765933" y="4081639"/>
            <a:ext cx="104967" cy="178664"/>
          </a:xfrm>
          <a:custGeom>
            <a:avLst/>
            <a:gdLst/>
            <a:ahLst/>
            <a:cxnLst/>
            <a:rect l="0" t="0" r="0" b="0"/>
            <a:pathLst>
              <a:path w="120000" h="120000" extrusionOk="0">
                <a:moveTo>
                  <a:pt x="120000" y="12892"/>
                </a:moveTo>
                <a:cubicBezTo>
                  <a:pt x="120000" y="108099"/>
                  <a:pt x="120000" y="108099"/>
                  <a:pt x="120000" y="108099"/>
                </a:cubicBezTo>
                <a:cubicBezTo>
                  <a:pt x="120000" y="112066"/>
                  <a:pt x="118333" y="114049"/>
                  <a:pt x="115000" y="117024"/>
                </a:cubicBezTo>
                <a:cubicBezTo>
                  <a:pt x="110000" y="119008"/>
                  <a:pt x="106666" y="120000"/>
                  <a:pt x="100000" y="120000"/>
                </a:cubicBezTo>
                <a:cubicBezTo>
                  <a:pt x="20000" y="120000"/>
                  <a:pt x="20000" y="120000"/>
                  <a:pt x="20000" y="120000"/>
                </a:cubicBezTo>
                <a:cubicBezTo>
                  <a:pt x="15000" y="120000"/>
                  <a:pt x="10000" y="119008"/>
                  <a:pt x="5000" y="117024"/>
                </a:cubicBezTo>
                <a:cubicBezTo>
                  <a:pt x="1666" y="114049"/>
                  <a:pt x="0" y="112066"/>
                  <a:pt x="0" y="108099"/>
                </a:cubicBezTo>
                <a:cubicBezTo>
                  <a:pt x="0" y="12892"/>
                  <a:pt x="0" y="12892"/>
                  <a:pt x="0" y="12892"/>
                </a:cubicBezTo>
                <a:cubicBezTo>
                  <a:pt x="0" y="8925"/>
                  <a:pt x="1666" y="5950"/>
                  <a:pt x="5000" y="3966"/>
                </a:cubicBezTo>
                <a:cubicBezTo>
                  <a:pt x="10000" y="1983"/>
                  <a:pt x="15000" y="0"/>
                  <a:pt x="20000" y="0"/>
                </a:cubicBezTo>
                <a:cubicBezTo>
                  <a:pt x="100000" y="0"/>
                  <a:pt x="100000" y="0"/>
                  <a:pt x="100000" y="0"/>
                </a:cubicBezTo>
                <a:cubicBezTo>
                  <a:pt x="106666" y="0"/>
                  <a:pt x="110000" y="1983"/>
                  <a:pt x="115000" y="3966"/>
                </a:cubicBezTo>
                <a:cubicBezTo>
                  <a:pt x="118333" y="5950"/>
                  <a:pt x="120000" y="8925"/>
                  <a:pt x="120000" y="12892"/>
                </a:cubicBezTo>
                <a:close/>
                <a:moveTo>
                  <a:pt x="105000" y="93223"/>
                </a:moveTo>
                <a:cubicBezTo>
                  <a:pt x="105000" y="27768"/>
                  <a:pt x="105000" y="27768"/>
                  <a:pt x="105000" y="27768"/>
                </a:cubicBezTo>
                <a:cubicBezTo>
                  <a:pt x="105000" y="26776"/>
                  <a:pt x="105000" y="25785"/>
                  <a:pt x="103333" y="25785"/>
                </a:cubicBezTo>
                <a:cubicBezTo>
                  <a:pt x="103333" y="24793"/>
                  <a:pt x="101666" y="24793"/>
                  <a:pt x="100000" y="24793"/>
                </a:cubicBezTo>
                <a:cubicBezTo>
                  <a:pt x="20000" y="24793"/>
                  <a:pt x="20000" y="24793"/>
                  <a:pt x="20000" y="24793"/>
                </a:cubicBezTo>
                <a:cubicBezTo>
                  <a:pt x="18333" y="24793"/>
                  <a:pt x="16666" y="24793"/>
                  <a:pt x="16666" y="25785"/>
                </a:cubicBezTo>
                <a:cubicBezTo>
                  <a:pt x="15000" y="25785"/>
                  <a:pt x="15000" y="26776"/>
                  <a:pt x="15000" y="27768"/>
                </a:cubicBezTo>
                <a:cubicBezTo>
                  <a:pt x="15000" y="93223"/>
                  <a:pt x="15000" y="93223"/>
                  <a:pt x="15000" y="93223"/>
                </a:cubicBezTo>
                <a:cubicBezTo>
                  <a:pt x="15000" y="94214"/>
                  <a:pt x="15000" y="95206"/>
                  <a:pt x="16666" y="95206"/>
                </a:cubicBezTo>
                <a:cubicBezTo>
                  <a:pt x="16666" y="96198"/>
                  <a:pt x="18333" y="96198"/>
                  <a:pt x="20000" y="96198"/>
                </a:cubicBezTo>
                <a:cubicBezTo>
                  <a:pt x="100000" y="96198"/>
                  <a:pt x="100000" y="96198"/>
                  <a:pt x="100000" y="96198"/>
                </a:cubicBezTo>
                <a:cubicBezTo>
                  <a:pt x="101666" y="96198"/>
                  <a:pt x="103333" y="96198"/>
                  <a:pt x="103333" y="95206"/>
                </a:cubicBezTo>
                <a:cubicBezTo>
                  <a:pt x="105000" y="95206"/>
                  <a:pt x="105000" y="94214"/>
                  <a:pt x="105000" y="93223"/>
                </a:cubicBezTo>
                <a:close/>
                <a:moveTo>
                  <a:pt x="75000" y="13884"/>
                </a:moveTo>
                <a:cubicBezTo>
                  <a:pt x="75000" y="12892"/>
                  <a:pt x="75000" y="12892"/>
                  <a:pt x="73333" y="12892"/>
                </a:cubicBezTo>
                <a:cubicBezTo>
                  <a:pt x="48333" y="12892"/>
                  <a:pt x="48333" y="12892"/>
                  <a:pt x="48333" y="12892"/>
                </a:cubicBezTo>
                <a:cubicBezTo>
                  <a:pt x="46666" y="12892"/>
                  <a:pt x="45000" y="12892"/>
                  <a:pt x="45000" y="13884"/>
                </a:cubicBezTo>
                <a:cubicBezTo>
                  <a:pt x="45000" y="14876"/>
                  <a:pt x="46666" y="15867"/>
                  <a:pt x="48333" y="15867"/>
                </a:cubicBezTo>
                <a:cubicBezTo>
                  <a:pt x="73333" y="15867"/>
                  <a:pt x="73333" y="15867"/>
                  <a:pt x="73333" y="15867"/>
                </a:cubicBezTo>
                <a:cubicBezTo>
                  <a:pt x="75000" y="15867"/>
                  <a:pt x="75000" y="14876"/>
                  <a:pt x="75000" y="13884"/>
                </a:cubicBezTo>
                <a:close/>
                <a:moveTo>
                  <a:pt x="68333" y="114049"/>
                </a:moveTo>
                <a:cubicBezTo>
                  <a:pt x="71666" y="112066"/>
                  <a:pt x="73333" y="110082"/>
                  <a:pt x="73333" y="108099"/>
                </a:cubicBezTo>
                <a:cubicBezTo>
                  <a:pt x="73333" y="106115"/>
                  <a:pt x="71666" y="104132"/>
                  <a:pt x="68333" y="103140"/>
                </a:cubicBezTo>
                <a:cubicBezTo>
                  <a:pt x="66666" y="102148"/>
                  <a:pt x="63333" y="101157"/>
                  <a:pt x="60000" y="101157"/>
                </a:cubicBezTo>
                <a:cubicBezTo>
                  <a:pt x="56666" y="101157"/>
                  <a:pt x="53333" y="102148"/>
                  <a:pt x="51666" y="103140"/>
                </a:cubicBezTo>
                <a:cubicBezTo>
                  <a:pt x="48333" y="104132"/>
                  <a:pt x="48333" y="106115"/>
                  <a:pt x="48333" y="108099"/>
                </a:cubicBezTo>
                <a:cubicBezTo>
                  <a:pt x="48333" y="110082"/>
                  <a:pt x="48333" y="112066"/>
                  <a:pt x="51666" y="114049"/>
                </a:cubicBezTo>
                <a:cubicBezTo>
                  <a:pt x="53333" y="115041"/>
                  <a:pt x="56666" y="116033"/>
                  <a:pt x="60000" y="116033"/>
                </a:cubicBezTo>
                <a:cubicBezTo>
                  <a:pt x="63333" y="116033"/>
                  <a:pt x="66666" y="115041"/>
                  <a:pt x="68333" y="114049"/>
                </a:cubicBezTo>
                <a:close/>
              </a:path>
            </a:pathLst>
          </a:custGeom>
          <a:solidFill>
            <a:srgbClr val="4E5765"/>
          </a:solidFill>
          <a:ln>
            <a:noFill/>
          </a:ln>
        </p:spPr>
        <p:txBody>
          <a:bodyPr spcFirstLastPara="1" wrap="square" lIns="91433" tIns="45700" rIns="91433" bIns="45700" anchor="t" anchorCtr="0">
            <a:noAutofit/>
          </a:bodyPr>
          <a:lstStyle/>
          <a:p>
            <a:pPr defTabSz="1219170">
              <a:buClr>
                <a:srgbClr val="000000"/>
              </a:buClr>
            </a:pPr>
            <a:endParaRPr sz="1867" kern="0">
              <a:solidFill>
                <a:srgbClr val="333639"/>
              </a:solidFill>
              <a:latin typeface="Calibri"/>
              <a:ea typeface="Calibri"/>
              <a:cs typeface="Calibri"/>
              <a:sym typeface="Calibri"/>
            </a:endParaRPr>
          </a:p>
        </p:txBody>
      </p:sp>
      <p:sp>
        <p:nvSpPr>
          <p:cNvPr id="432" name="Shape 432"/>
          <p:cNvSpPr txBox="1"/>
          <p:nvPr/>
        </p:nvSpPr>
        <p:spPr>
          <a:xfrm>
            <a:off x="2918023" y="4028837"/>
            <a:ext cx="409087" cy="261609"/>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1067" kern="0">
                <a:solidFill>
                  <a:srgbClr val="4E5765"/>
                </a:solidFill>
                <a:latin typeface="Roboto Condensed Light"/>
                <a:ea typeface="Roboto Condensed Light"/>
                <a:cs typeface="Roboto Condensed Light"/>
                <a:sym typeface="Roboto Condensed Light"/>
              </a:rPr>
              <a:t>80%</a:t>
            </a:r>
            <a:endParaRPr sz="1467" kern="0">
              <a:solidFill>
                <a:srgbClr val="000000"/>
              </a:solidFill>
              <a:latin typeface="Arial"/>
              <a:cs typeface="Arial"/>
              <a:sym typeface="Arial"/>
            </a:endParaRPr>
          </a:p>
        </p:txBody>
      </p:sp>
      <p:pic>
        <p:nvPicPr>
          <p:cNvPr id="433" name="Shape 433"/>
          <p:cNvPicPr preferRelativeResize="0"/>
          <p:nvPr/>
        </p:nvPicPr>
        <p:blipFill rotWithShape="1">
          <a:blip r:embed="rId5">
            <a:alphaModFix/>
          </a:blip>
          <a:srcRect/>
          <a:stretch/>
        </p:blipFill>
        <p:spPr>
          <a:xfrm>
            <a:off x="4175169" y="2987303"/>
            <a:ext cx="2451627" cy="3235413"/>
          </a:xfrm>
          <a:prstGeom prst="rect">
            <a:avLst/>
          </a:prstGeom>
          <a:noFill/>
          <a:ln>
            <a:noFill/>
          </a:ln>
        </p:spPr>
      </p:pic>
      <p:pic>
        <p:nvPicPr>
          <p:cNvPr id="434" name="Shape 434"/>
          <p:cNvPicPr preferRelativeResize="0"/>
          <p:nvPr/>
        </p:nvPicPr>
        <p:blipFill rotWithShape="1">
          <a:blip r:embed="rId6">
            <a:alphaModFix/>
          </a:blip>
          <a:srcRect/>
          <a:stretch/>
        </p:blipFill>
        <p:spPr>
          <a:xfrm>
            <a:off x="4434415" y="3249740"/>
            <a:ext cx="1923855" cy="2481987"/>
          </a:xfrm>
          <a:prstGeom prst="rect">
            <a:avLst/>
          </a:prstGeom>
          <a:noFill/>
          <a:ln>
            <a:noFill/>
          </a:ln>
        </p:spPr>
      </p:pic>
      <p:sp>
        <p:nvSpPr>
          <p:cNvPr id="2" name="Segnaposto numero diapositiva 1">
            <a:extLst>
              <a:ext uri="{FF2B5EF4-FFF2-40B4-BE49-F238E27FC236}">
                <a16:creationId xmlns:a16="http://schemas.microsoft.com/office/drawing/2014/main" id="{E44E343D-7CD1-4EE2-856E-4B48151CB140}"/>
              </a:ext>
            </a:extLst>
          </p:cNvPr>
          <p:cNvSpPr>
            <a:spLocks noGrp="1"/>
          </p:cNvSpPr>
          <p:nvPr>
            <p:ph type="sldNum" idx="12"/>
          </p:nvPr>
        </p:nvSpPr>
        <p:spPr/>
        <p:txBody>
          <a:bodyPr/>
          <a:lstStyle/>
          <a:p>
            <a:fld id="{00000000-1234-1234-1234-123412341234}" type="slidenum">
              <a:rPr lang="it-IT" smtClean="0"/>
              <a:pPr/>
              <a:t>4</a:t>
            </a:fld>
            <a:endParaRPr lang="it-IT"/>
          </a:p>
        </p:txBody>
      </p:sp>
    </p:spTree>
    <p:extLst>
      <p:ext uri="{BB962C8B-B14F-4D97-AF65-F5344CB8AC3E}">
        <p14:creationId xmlns:p14="http://schemas.microsoft.com/office/powerpoint/2010/main" val="437864008"/>
      </p:ext>
    </p:extLst>
  </p:cSld>
  <p:clrMapOvr>
    <a:masterClrMapping/>
  </p:clrMapOvr>
  <p:transition spd="med">
    <p:push/>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36"/>
        <p:cNvGrpSpPr/>
        <p:nvPr/>
      </p:nvGrpSpPr>
      <p:grpSpPr>
        <a:xfrm>
          <a:off x="0" y="0"/>
          <a:ext cx="0" cy="0"/>
          <a:chOff x="0" y="0"/>
          <a:chExt cx="0" cy="0"/>
        </a:xfrm>
      </p:grpSpPr>
      <p:sp>
        <p:nvSpPr>
          <p:cNvPr id="337" name="Shape 337"/>
          <p:cNvSpPr>
            <a:spLocks noGrp="1"/>
          </p:cNvSpPr>
          <p:nvPr>
            <p:ph type="pic" idx="2"/>
          </p:nvPr>
        </p:nvSpPr>
        <p:spPr>
          <a:xfrm>
            <a:off x="0" y="0"/>
            <a:ext cx="12192000" cy="2514600"/>
          </a:xfrm>
          <a:prstGeom prst="rect">
            <a:avLst/>
          </a:prstGeom>
          <a:solidFill>
            <a:srgbClr val="4E5765"/>
          </a:solid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338" name="Shape 338"/>
          <p:cNvSpPr txBox="1"/>
          <p:nvPr/>
        </p:nvSpPr>
        <p:spPr>
          <a:xfrm>
            <a:off x="3493775" y="3764825"/>
            <a:ext cx="5204400" cy="584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Gestione Programmazione</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339" name="Shape 33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40" name="Shape 34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40</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41" name="Shape 341"/>
          <p:cNvSpPr/>
          <p:nvPr/>
        </p:nvSpPr>
        <p:spPr>
          <a:xfrm>
            <a:off x="1524000" y="4265150"/>
            <a:ext cx="9144000" cy="1414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pic>
        <p:nvPicPr>
          <p:cNvPr id="342" name="Shape 342"/>
          <p:cNvPicPr preferRelativeResize="0"/>
          <p:nvPr/>
        </p:nvPicPr>
        <p:blipFill rotWithShape="1">
          <a:blip r:embed="rId3">
            <a:alphaModFix/>
          </a:blip>
          <a:srcRect/>
          <a:stretch/>
        </p:blipFill>
        <p:spPr>
          <a:xfrm>
            <a:off x="4084300" y="0"/>
            <a:ext cx="4023360" cy="2514600"/>
          </a:xfrm>
          <a:prstGeom prst="rect">
            <a:avLst/>
          </a:prstGeom>
          <a:noFill/>
          <a:ln>
            <a:noFill/>
          </a:ln>
        </p:spPr>
      </p:pic>
      <p:sp>
        <p:nvSpPr>
          <p:cNvPr id="343" name="Shape 343"/>
          <p:cNvSpPr txBox="1"/>
          <p:nvPr/>
        </p:nvSpPr>
        <p:spPr>
          <a:xfrm>
            <a:off x="4805675" y="3165425"/>
            <a:ext cx="25806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GESTIONE PROGRAMMAZIONE</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Tree>
    <p:extLst>
      <p:ext uri="{BB962C8B-B14F-4D97-AF65-F5344CB8AC3E}">
        <p14:creationId xmlns:p14="http://schemas.microsoft.com/office/powerpoint/2010/main" val="4082334129"/>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348"/>
        <p:cNvGrpSpPr/>
        <p:nvPr/>
      </p:nvGrpSpPr>
      <p:grpSpPr>
        <a:xfrm>
          <a:off x="0" y="0"/>
          <a:ext cx="0" cy="0"/>
          <a:chOff x="0" y="0"/>
          <a:chExt cx="0" cy="0"/>
        </a:xfrm>
      </p:grpSpPr>
      <p:sp>
        <p:nvSpPr>
          <p:cNvPr id="349" name="Shape 349"/>
          <p:cNvSpPr txBox="1"/>
          <p:nvPr/>
        </p:nvSpPr>
        <p:spPr>
          <a:xfrm>
            <a:off x="1028700" y="701750"/>
            <a:ext cx="19644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EVOCINEMA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350" name="Shape 350"/>
          <p:cNvSpPr txBox="1"/>
          <p:nvPr/>
        </p:nvSpPr>
        <p:spPr>
          <a:xfrm>
            <a:off x="919750" y="1103300"/>
            <a:ext cx="5347200" cy="6198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Gestione Programmazione</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351" name="Shape 3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52" name="Shape 35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41</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53" name="Shape 353"/>
          <p:cNvSpPr/>
          <p:nvPr/>
        </p:nvSpPr>
        <p:spPr>
          <a:xfrm>
            <a:off x="1028700" y="2590800"/>
            <a:ext cx="680400" cy="680400"/>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54" name="Shape 354"/>
          <p:cNvSpPr/>
          <p:nvPr/>
        </p:nvSpPr>
        <p:spPr>
          <a:xfrm>
            <a:off x="1028700" y="4193658"/>
            <a:ext cx="680400" cy="680400"/>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55" name="Shape 355"/>
          <p:cNvSpPr/>
          <p:nvPr/>
        </p:nvSpPr>
        <p:spPr>
          <a:xfrm>
            <a:off x="1983266" y="2707185"/>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600" b="1" i="0" u="none" strike="noStrike" kern="0" cap="none" spc="0" normalizeH="0" baseline="0" noProof="0">
                <a:ln>
                  <a:noFill/>
                </a:ln>
                <a:solidFill>
                  <a:srgbClr val="4E5765"/>
                </a:solidFill>
                <a:effectLst/>
                <a:uLnTx/>
                <a:uFillTx/>
                <a:latin typeface="Roboto"/>
                <a:ea typeface="Roboto"/>
                <a:cs typeface="Roboto"/>
                <a:sym typeface="Roboto"/>
              </a:rPr>
              <a:t>Visualizzazione Programmazione</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56" name="Shape 356"/>
          <p:cNvSpPr/>
          <p:nvPr/>
        </p:nvSpPr>
        <p:spPr>
          <a:xfrm>
            <a:off x="1983266" y="4462443"/>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600" b="1" i="0" u="none" strike="noStrike" kern="0" cap="none" spc="0" normalizeH="0" baseline="0" noProof="0">
                <a:ln>
                  <a:noFill/>
                </a:ln>
                <a:solidFill>
                  <a:srgbClr val="4E5765"/>
                </a:solidFill>
                <a:effectLst/>
                <a:uLnTx/>
                <a:uFillTx/>
                <a:latin typeface="Roboto"/>
                <a:ea typeface="Roboto"/>
                <a:cs typeface="Roboto"/>
                <a:sym typeface="Roboto"/>
              </a:rPr>
              <a:t>Visualizzazione Dettagli Spettacolo</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57" name="Shape 357"/>
          <p:cNvSpPr/>
          <p:nvPr/>
        </p:nvSpPr>
        <p:spPr>
          <a:xfrm>
            <a:off x="6267005" y="2600547"/>
            <a:ext cx="680400" cy="6804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58" name="Shape 358"/>
          <p:cNvSpPr/>
          <p:nvPr/>
        </p:nvSpPr>
        <p:spPr>
          <a:xfrm>
            <a:off x="7224231" y="2707185"/>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600" b="1" i="0" u="none" strike="noStrike" kern="0" cap="none" spc="0" normalizeH="0" baseline="0" noProof="0">
                <a:ln>
                  <a:noFill/>
                </a:ln>
                <a:solidFill>
                  <a:srgbClr val="4E5765"/>
                </a:solidFill>
                <a:effectLst/>
                <a:uLnTx/>
                <a:uFillTx/>
                <a:latin typeface="Roboto"/>
                <a:ea typeface="Roboto"/>
                <a:cs typeface="Roboto"/>
                <a:sym typeface="Roboto"/>
              </a:rPr>
              <a:t>Inserimento di uno Spettacolo</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59" name="Shape 359"/>
          <p:cNvSpPr/>
          <p:nvPr/>
        </p:nvSpPr>
        <p:spPr>
          <a:xfrm>
            <a:off x="6267005" y="4193658"/>
            <a:ext cx="680400" cy="6804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60" name="Shape 360"/>
          <p:cNvSpPr/>
          <p:nvPr/>
        </p:nvSpPr>
        <p:spPr>
          <a:xfrm>
            <a:off x="7224230" y="4387442"/>
            <a:ext cx="37902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600" b="1" i="0" u="none" strike="noStrike" kern="0" cap="none" spc="0" normalizeH="0" baseline="0" noProof="0">
                <a:ln>
                  <a:noFill/>
                </a:ln>
                <a:solidFill>
                  <a:srgbClr val="4E5765"/>
                </a:solidFill>
                <a:effectLst/>
                <a:uLnTx/>
                <a:uFillTx/>
                <a:latin typeface="Roboto"/>
                <a:ea typeface="Roboto"/>
                <a:cs typeface="Roboto"/>
                <a:sym typeface="Roboto"/>
              </a:rPr>
              <a:t>Modifica di uno Spettacolo</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 name="Shape 361"/>
          <p:cNvSpPr/>
          <p:nvPr/>
        </p:nvSpPr>
        <p:spPr>
          <a:xfrm>
            <a:off x="1028700" y="1723100"/>
            <a:ext cx="10241100" cy="525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a:ln>
                  <a:noFill/>
                </a:ln>
                <a:solidFill>
                  <a:srgbClr val="4E5765"/>
                </a:solidFill>
                <a:effectLst/>
                <a:uLnTx/>
                <a:uFillTx/>
                <a:latin typeface="Roboto Condensed"/>
                <a:ea typeface="Roboto Condensed"/>
                <a:cs typeface="Roboto Condensed"/>
                <a:sym typeface="Roboto Condensed"/>
              </a:rPr>
              <a:t>Implementa RF_PRG</a:t>
            </a: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8972179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66"/>
        <p:cNvGrpSpPr/>
        <p:nvPr/>
      </p:nvGrpSpPr>
      <p:grpSpPr>
        <a:xfrm>
          <a:off x="0" y="0"/>
          <a:ext cx="0" cy="0"/>
          <a:chOff x="0" y="0"/>
          <a:chExt cx="0" cy="0"/>
        </a:xfrm>
      </p:grpSpPr>
      <p:sp>
        <p:nvSpPr>
          <p:cNvPr id="367" name="Shape 367"/>
          <p:cNvSpPr txBox="1"/>
          <p:nvPr/>
        </p:nvSpPr>
        <p:spPr>
          <a:xfrm>
            <a:off x="1028700" y="244550"/>
            <a:ext cx="19629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EVOCINEMA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368" name="Shape 368"/>
          <p:cNvSpPr txBox="1"/>
          <p:nvPr/>
        </p:nvSpPr>
        <p:spPr>
          <a:xfrm>
            <a:off x="453475" y="761350"/>
            <a:ext cx="6894900" cy="630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Gestione Sala</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369" name="Shape 3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70" name="Shape 370"/>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42</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71" name="Shape 371"/>
          <p:cNvSpPr/>
          <p:nvPr/>
        </p:nvSpPr>
        <p:spPr>
          <a:xfrm>
            <a:off x="7741717" y="5402765"/>
            <a:ext cx="122700" cy="196500"/>
          </a:xfrm>
          <a:custGeom>
            <a:avLst/>
            <a:gdLst/>
            <a:ahLst/>
            <a:cxnLst/>
            <a:rect l="0" t="0" r="0" b="0"/>
            <a:pathLst>
              <a:path w="120000" h="120000" extrusionOk="0">
                <a:moveTo>
                  <a:pt x="60000" y="0"/>
                </a:moveTo>
                <a:cubicBezTo>
                  <a:pt x="27000" y="0"/>
                  <a:pt x="0" y="16875"/>
                  <a:pt x="0" y="37500"/>
                </a:cubicBezTo>
                <a:cubicBezTo>
                  <a:pt x="0" y="73125"/>
                  <a:pt x="60000" y="120000"/>
                  <a:pt x="60000" y="120000"/>
                </a:cubicBezTo>
                <a:cubicBezTo>
                  <a:pt x="60000" y="120000"/>
                  <a:pt x="120000" y="73125"/>
                  <a:pt x="120000" y="37500"/>
                </a:cubicBezTo>
                <a:cubicBezTo>
                  <a:pt x="120000" y="16875"/>
                  <a:pt x="93000" y="0"/>
                  <a:pt x="60000" y="0"/>
                </a:cubicBezTo>
                <a:close/>
                <a:moveTo>
                  <a:pt x="60000" y="58125"/>
                </a:moveTo>
                <a:cubicBezTo>
                  <a:pt x="42000" y="58125"/>
                  <a:pt x="27600" y="49125"/>
                  <a:pt x="27600" y="37875"/>
                </a:cubicBezTo>
                <a:cubicBezTo>
                  <a:pt x="27600" y="26625"/>
                  <a:pt x="42000" y="17625"/>
                  <a:pt x="60000" y="17625"/>
                </a:cubicBezTo>
                <a:cubicBezTo>
                  <a:pt x="78000" y="17625"/>
                  <a:pt x="92400" y="26625"/>
                  <a:pt x="92400" y="37875"/>
                </a:cubicBezTo>
                <a:cubicBezTo>
                  <a:pt x="92400" y="49125"/>
                  <a:pt x="78000" y="58125"/>
                  <a:pt x="60000" y="58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pic>
        <p:nvPicPr>
          <p:cNvPr id="372" name="Shape 372"/>
          <p:cNvPicPr preferRelativeResize="0"/>
          <p:nvPr/>
        </p:nvPicPr>
        <p:blipFill rotWithShape="1">
          <a:blip r:embed="rId3">
            <a:alphaModFix/>
          </a:blip>
          <a:srcRect l="-1481"/>
          <a:stretch/>
        </p:blipFill>
        <p:spPr>
          <a:xfrm>
            <a:off x="1663700" y="1507300"/>
            <a:ext cx="4120758" cy="4734000"/>
          </a:xfrm>
          <a:prstGeom prst="rect">
            <a:avLst/>
          </a:prstGeom>
          <a:noFill/>
          <a:ln>
            <a:noFill/>
          </a:ln>
        </p:spPr>
      </p:pic>
      <p:pic>
        <p:nvPicPr>
          <p:cNvPr id="373" name="Shape 373"/>
          <p:cNvPicPr preferRelativeResize="0"/>
          <p:nvPr/>
        </p:nvPicPr>
        <p:blipFill rotWithShape="1">
          <a:blip r:embed="rId4">
            <a:alphaModFix/>
          </a:blip>
          <a:srcRect l="1361"/>
          <a:stretch/>
        </p:blipFill>
        <p:spPr>
          <a:xfrm>
            <a:off x="6703050" y="1507300"/>
            <a:ext cx="4172025" cy="4734000"/>
          </a:xfrm>
          <a:prstGeom prst="rect">
            <a:avLst/>
          </a:prstGeom>
          <a:noFill/>
          <a:ln>
            <a:noFill/>
          </a:ln>
        </p:spPr>
      </p:pic>
    </p:spTree>
    <p:extLst>
      <p:ext uri="{BB962C8B-B14F-4D97-AF65-F5344CB8AC3E}">
        <p14:creationId xmlns:p14="http://schemas.microsoft.com/office/powerpoint/2010/main" val="2708617160"/>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378"/>
        <p:cNvGrpSpPr/>
        <p:nvPr/>
      </p:nvGrpSpPr>
      <p:grpSpPr>
        <a:xfrm>
          <a:off x="0" y="0"/>
          <a:ext cx="0" cy="0"/>
          <a:chOff x="0" y="0"/>
          <a:chExt cx="0" cy="0"/>
        </a:xfrm>
      </p:grpSpPr>
      <p:sp>
        <p:nvSpPr>
          <p:cNvPr id="379" name="Shape 379"/>
          <p:cNvSpPr txBox="1"/>
          <p:nvPr/>
        </p:nvSpPr>
        <p:spPr>
          <a:xfrm>
            <a:off x="1028700" y="244550"/>
            <a:ext cx="19629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EVOCINEMA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380" name="Shape 380"/>
          <p:cNvSpPr txBox="1"/>
          <p:nvPr/>
        </p:nvSpPr>
        <p:spPr>
          <a:xfrm>
            <a:off x="453475" y="761350"/>
            <a:ext cx="6894900" cy="630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Inserimento/Modifica Spettacolo</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381" name="Shape 38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82" name="Shape 38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43</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83" name="Shape 383"/>
          <p:cNvSpPr/>
          <p:nvPr/>
        </p:nvSpPr>
        <p:spPr>
          <a:xfrm>
            <a:off x="7741717" y="5402765"/>
            <a:ext cx="122700" cy="196500"/>
          </a:xfrm>
          <a:custGeom>
            <a:avLst/>
            <a:gdLst/>
            <a:ahLst/>
            <a:cxnLst/>
            <a:rect l="0" t="0" r="0" b="0"/>
            <a:pathLst>
              <a:path w="120000" h="120000" extrusionOk="0">
                <a:moveTo>
                  <a:pt x="60000" y="0"/>
                </a:moveTo>
                <a:cubicBezTo>
                  <a:pt x="27000" y="0"/>
                  <a:pt x="0" y="16875"/>
                  <a:pt x="0" y="37500"/>
                </a:cubicBezTo>
                <a:cubicBezTo>
                  <a:pt x="0" y="73125"/>
                  <a:pt x="60000" y="120000"/>
                  <a:pt x="60000" y="120000"/>
                </a:cubicBezTo>
                <a:cubicBezTo>
                  <a:pt x="60000" y="120000"/>
                  <a:pt x="120000" y="73125"/>
                  <a:pt x="120000" y="37500"/>
                </a:cubicBezTo>
                <a:cubicBezTo>
                  <a:pt x="120000" y="16875"/>
                  <a:pt x="93000" y="0"/>
                  <a:pt x="60000" y="0"/>
                </a:cubicBezTo>
                <a:close/>
                <a:moveTo>
                  <a:pt x="60000" y="58125"/>
                </a:moveTo>
                <a:cubicBezTo>
                  <a:pt x="42000" y="58125"/>
                  <a:pt x="27600" y="49125"/>
                  <a:pt x="27600" y="37875"/>
                </a:cubicBezTo>
                <a:cubicBezTo>
                  <a:pt x="27600" y="26625"/>
                  <a:pt x="42000" y="17625"/>
                  <a:pt x="60000" y="17625"/>
                </a:cubicBezTo>
                <a:cubicBezTo>
                  <a:pt x="78000" y="17625"/>
                  <a:pt x="92400" y="26625"/>
                  <a:pt x="92400" y="37875"/>
                </a:cubicBezTo>
                <a:cubicBezTo>
                  <a:pt x="92400" y="49125"/>
                  <a:pt x="78000" y="58125"/>
                  <a:pt x="60000" y="58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384" name="Shape 384"/>
          <p:cNvSpPr/>
          <p:nvPr/>
        </p:nvSpPr>
        <p:spPr>
          <a:xfrm>
            <a:off x="10334530" y="3325054"/>
            <a:ext cx="197400" cy="207900"/>
          </a:xfrm>
          <a:custGeom>
            <a:avLst/>
            <a:gdLst/>
            <a:ahLst/>
            <a:cxnLst/>
            <a:rect l="0" t="0" r="0" b="0"/>
            <a:pathLst>
              <a:path w="120000" h="120000" extrusionOk="0">
                <a:moveTo>
                  <a:pt x="0" y="120000"/>
                </a:moveTo>
                <a:cubicBezTo>
                  <a:pt x="16730" y="69230"/>
                  <a:pt x="16730" y="69230"/>
                  <a:pt x="16730" y="69230"/>
                </a:cubicBezTo>
                <a:cubicBezTo>
                  <a:pt x="64038" y="21923"/>
                  <a:pt x="64038" y="21923"/>
                  <a:pt x="64038" y="21923"/>
                </a:cubicBezTo>
                <a:cubicBezTo>
                  <a:pt x="68076" y="26538"/>
                  <a:pt x="68076" y="26538"/>
                  <a:pt x="68076" y="26538"/>
                </a:cubicBezTo>
                <a:cubicBezTo>
                  <a:pt x="21923" y="72692"/>
                  <a:pt x="21923" y="72692"/>
                  <a:pt x="21923" y="72692"/>
                </a:cubicBezTo>
                <a:cubicBezTo>
                  <a:pt x="19615" y="69807"/>
                  <a:pt x="19615" y="69807"/>
                  <a:pt x="19615" y="69807"/>
                </a:cubicBezTo>
                <a:cubicBezTo>
                  <a:pt x="19615" y="69807"/>
                  <a:pt x="19615" y="69807"/>
                  <a:pt x="19615" y="69807"/>
                </a:cubicBezTo>
                <a:cubicBezTo>
                  <a:pt x="18461" y="72115"/>
                  <a:pt x="17884" y="74423"/>
                  <a:pt x="17307" y="76730"/>
                </a:cubicBezTo>
                <a:cubicBezTo>
                  <a:pt x="16153" y="79038"/>
                  <a:pt x="15576" y="81923"/>
                  <a:pt x="14423" y="84230"/>
                </a:cubicBezTo>
                <a:cubicBezTo>
                  <a:pt x="13846" y="86538"/>
                  <a:pt x="12692" y="88846"/>
                  <a:pt x="12115" y="91153"/>
                </a:cubicBezTo>
                <a:cubicBezTo>
                  <a:pt x="11538" y="92884"/>
                  <a:pt x="10961" y="94615"/>
                  <a:pt x="10961" y="95769"/>
                </a:cubicBezTo>
                <a:cubicBezTo>
                  <a:pt x="9230" y="99807"/>
                  <a:pt x="9230" y="99807"/>
                  <a:pt x="9230" y="99807"/>
                </a:cubicBezTo>
                <a:cubicBezTo>
                  <a:pt x="10961" y="99807"/>
                  <a:pt x="13269" y="100961"/>
                  <a:pt x="16153" y="103846"/>
                </a:cubicBezTo>
                <a:cubicBezTo>
                  <a:pt x="18461" y="106730"/>
                  <a:pt x="20192" y="108461"/>
                  <a:pt x="20192" y="110769"/>
                </a:cubicBezTo>
                <a:cubicBezTo>
                  <a:pt x="50192" y="100384"/>
                  <a:pt x="50192" y="100384"/>
                  <a:pt x="50192" y="100384"/>
                </a:cubicBezTo>
                <a:cubicBezTo>
                  <a:pt x="50192" y="100384"/>
                  <a:pt x="50192" y="100384"/>
                  <a:pt x="50192" y="100384"/>
                </a:cubicBezTo>
                <a:cubicBezTo>
                  <a:pt x="47307" y="98076"/>
                  <a:pt x="47307" y="98076"/>
                  <a:pt x="47307" y="98076"/>
                </a:cubicBezTo>
                <a:cubicBezTo>
                  <a:pt x="93461" y="51923"/>
                  <a:pt x="93461" y="51923"/>
                  <a:pt x="93461" y="51923"/>
                </a:cubicBezTo>
                <a:cubicBezTo>
                  <a:pt x="98076" y="55961"/>
                  <a:pt x="98076" y="55961"/>
                  <a:pt x="98076" y="55961"/>
                </a:cubicBezTo>
                <a:cubicBezTo>
                  <a:pt x="50769" y="103269"/>
                  <a:pt x="50769" y="103269"/>
                  <a:pt x="50769" y="103269"/>
                </a:cubicBezTo>
                <a:lnTo>
                  <a:pt x="0" y="120000"/>
                </a:lnTo>
                <a:close/>
                <a:moveTo>
                  <a:pt x="27692" y="77884"/>
                </a:moveTo>
                <a:cubicBezTo>
                  <a:pt x="73846" y="31730"/>
                  <a:pt x="73846" y="31730"/>
                  <a:pt x="73846" y="31730"/>
                </a:cubicBezTo>
                <a:cubicBezTo>
                  <a:pt x="78461" y="36346"/>
                  <a:pt x="78461" y="36346"/>
                  <a:pt x="78461" y="36346"/>
                </a:cubicBezTo>
                <a:cubicBezTo>
                  <a:pt x="31730" y="82500"/>
                  <a:pt x="31730" y="82500"/>
                  <a:pt x="31730" y="82500"/>
                </a:cubicBezTo>
                <a:lnTo>
                  <a:pt x="27692" y="77884"/>
                </a:lnTo>
                <a:close/>
                <a:moveTo>
                  <a:pt x="37500" y="88269"/>
                </a:moveTo>
                <a:cubicBezTo>
                  <a:pt x="83653" y="41538"/>
                  <a:pt x="83653" y="41538"/>
                  <a:pt x="83653" y="41538"/>
                </a:cubicBezTo>
                <a:cubicBezTo>
                  <a:pt x="88269" y="46153"/>
                  <a:pt x="88269" y="46153"/>
                  <a:pt x="88269" y="46153"/>
                </a:cubicBezTo>
                <a:cubicBezTo>
                  <a:pt x="42115" y="92307"/>
                  <a:pt x="42115" y="92307"/>
                  <a:pt x="42115" y="92307"/>
                </a:cubicBezTo>
                <a:lnTo>
                  <a:pt x="37500" y="88269"/>
                </a:lnTo>
                <a:close/>
                <a:moveTo>
                  <a:pt x="68076" y="17884"/>
                </a:moveTo>
                <a:cubicBezTo>
                  <a:pt x="72692" y="13846"/>
                  <a:pt x="72692" y="13846"/>
                  <a:pt x="72692" y="13846"/>
                </a:cubicBezTo>
                <a:cubicBezTo>
                  <a:pt x="106730" y="47307"/>
                  <a:pt x="106730" y="47307"/>
                  <a:pt x="106730" y="47307"/>
                </a:cubicBezTo>
                <a:cubicBezTo>
                  <a:pt x="102115" y="51923"/>
                  <a:pt x="102115" y="51923"/>
                  <a:pt x="102115" y="51923"/>
                </a:cubicBezTo>
                <a:lnTo>
                  <a:pt x="68076" y="17884"/>
                </a:lnTo>
                <a:close/>
                <a:moveTo>
                  <a:pt x="76730" y="9230"/>
                </a:moveTo>
                <a:cubicBezTo>
                  <a:pt x="80769" y="5192"/>
                  <a:pt x="80769" y="5192"/>
                  <a:pt x="80769" y="5192"/>
                </a:cubicBezTo>
                <a:cubicBezTo>
                  <a:pt x="82500" y="3461"/>
                  <a:pt x="84807" y="1730"/>
                  <a:pt x="87115" y="1153"/>
                </a:cubicBezTo>
                <a:cubicBezTo>
                  <a:pt x="88846" y="0"/>
                  <a:pt x="91153" y="0"/>
                  <a:pt x="93461" y="0"/>
                </a:cubicBezTo>
                <a:cubicBezTo>
                  <a:pt x="98653" y="0"/>
                  <a:pt x="102692" y="1730"/>
                  <a:pt x="106730" y="5192"/>
                </a:cubicBezTo>
                <a:cubicBezTo>
                  <a:pt x="114807" y="13846"/>
                  <a:pt x="114807" y="13846"/>
                  <a:pt x="114807" y="13846"/>
                </a:cubicBezTo>
                <a:cubicBezTo>
                  <a:pt x="118269" y="17307"/>
                  <a:pt x="120000" y="21346"/>
                  <a:pt x="120000" y="26538"/>
                </a:cubicBezTo>
                <a:cubicBezTo>
                  <a:pt x="120000" y="28846"/>
                  <a:pt x="120000" y="31153"/>
                  <a:pt x="118846" y="32884"/>
                </a:cubicBezTo>
                <a:cubicBezTo>
                  <a:pt x="118269" y="35192"/>
                  <a:pt x="116538" y="37500"/>
                  <a:pt x="114807" y="39230"/>
                </a:cubicBezTo>
                <a:cubicBezTo>
                  <a:pt x="110769" y="43269"/>
                  <a:pt x="110769" y="43269"/>
                  <a:pt x="110769" y="43269"/>
                </a:cubicBezTo>
                <a:lnTo>
                  <a:pt x="76730" y="923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pic>
        <p:nvPicPr>
          <p:cNvPr id="385" name="Shape 385"/>
          <p:cNvPicPr preferRelativeResize="0"/>
          <p:nvPr/>
        </p:nvPicPr>
        <p:blipFill>
          <a:blip r:embed="rId3">
            <a:alphaModFix/>
          </a:blip>
          <a:stretch>
            <a:fillRect/>
          </a:stretch>
        </p:blipFill>
        <p:spPr>
          <a:xfrm>
            <a:off x="954725" y="1392250"/>
            <a:ext cx="4429850" cy="4900975"/>
          </a:xfrm>
          <a:prstGeom prst="rect">
            <a:avLst/>
          </a:prstGeom>
          <a:noFill/>
          <a:ln>
            <a:noFill/>
          </a:ln>
        </p:spPr>
      </p:pic>
      <p:pic>
        <p:nvPicPr>
          <p:cNvPr id="386" name="Shape 386"/>
          <p:cNvPicPr preferRelativeResize="0"/>
          <p:nvPr/>
        </p:nvPicPr>
        <p:blipFill rotWithShape="1">
          <a:blip r:embed="rId4">
            <a:alphaModFix/>
          </a:blip>
          <a:srcRect r="4141"/>
          <a:stretch/>
        </p:blipFill>
        <p:spPr>
          <a:xfrm>
            <a:off x="7472875" y="2758425"/>
            <a:ext cx="2687975" cy="3534800"/>
          </a:xfrm>
          <a:prstGeom prst="rect">
            <a:avLst/>
          </a:prstGeom>
          <a:noFill/>
          <a:ln>
            <a:noFill/>
          </a:ln>
        </p:spPr>
      </p:pic>
      <p:pic>
        <p:nvPicPr>
          <p:cNvPr id="387" name="Shape 387"/>
          <p:cNvPicPr preferRelativeResize="0"/>
          <p:nvPr/>
        </p:nvPicPr>
        <p:blipFill rotWithShape="1">
          <a:blip r:embed="rId5">
            <a:alphaModFix/>
          </a:blip>
          <a:srcRect l="1054" r="1346"/>
          <a:stretch/>
        </p:blipFill>
        <p:spPr>
          <a:xfrm>
            <a:off x="6653100" y="1392250"/>
            <a:ext cx="4429850" cy="1056850"/>
          </a:xfrm>
          <a:prstGeom prst="rect">
            <a:avLst/>
          </a:prstGeom>
          <a:noFill/>
          <a:ln>
            <a:noFill/>
          </a:ln>
        </p:spPr>
      </p:pic>
    </p:spTree>
    <p:extLst>
      <p:ext uri="{BB962C8B-B14F-4D97-AF65-F5344CB8AC3E}">
        <p14:creationId xmlns:p14="http://schemas.microsoft.com/office/powerpoint/2010/main" val="323092548"/>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92"/>
        <p:cNvGrpSpPr/>
        <p:nvPr/>
      </p:nvGrpSpPr>
      <p:grpSpPr>
        <a:xfrm>
          <a:off x="0" y="0"/>
          <a:ext cx="0" cy="0"/>
          <a:chOff x="0" y="0"/>
          <a:chExt cx="0" cy="0"/>
        </a:xfrm>
      </p:grpSpPr>
      <p:sp>
        <p:nvSpPr>
          <p:cNvPr id="393" name="Shape 393"/>
          <p:cNvSpPr txBox="1"/>
          <p:nvPr/>
        </p:nvSpPr>
        <p:spPr>
          <a:xfrm>
            <a:off x="1028700" y="701750"/>
            <a:ext cx="19629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EVOCINEMA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394" name="Shape 394"/>
          <p:cNvSpPr txBox="1"/>
          <p:nvPr/>
        </p:nvSpPr>
        <p:spPr>
          <a:xfrm>
            <a:off x="453475" y="1218550"/>
            <a:ext cx="6894900" cy="630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Visualizzazione Programmazione</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395" name="Shape 39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96" name="Shape 396"/>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44</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397" name="Shape 397"/>
          <p:cNvSpPr>
            <a:spLocks noGrp="1"/>
          </p:cNvSpPr>
          <p:nvPr>
            <p:ph type="pic" idx="2"/>
          </p:nvPr>
        </p:nvSpPr>
        <p:spPr>
          <a:xfrm>
            <a:off x="672475" y="2092000"/>
            <a:ext cx="6848400" cy="4021800"/>
          </a:xfrm>
          <a:prstGeom prst="roundRect">
            <a:avLst>
              <a:gd name="adj" fmla="val 935"/>
            </a:avLst>
          </a:prstGeom>
          <a:solidFill>
            <a:srgbClr val="4E5765"/>
          </a:solid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398" name="Shape 398"/>
          <p:cNvSpPr/>
          <p:nvPr/>
        </p:nvSpPr>
        <p:spPr>
          <a:xfrm>
            <a:off x="9401600" y="4045675"/>
            <a:ext cx="2063400" cy="695400"/>
          </a:xfrm>
          <a:prstGeom prst="rect">
            <a:avLst/>
          </a:prstGeom>
          <a:noFill/>
          <a:ln>
            <a:noFill/>
          </a:ln>
        </p:spPr>
        <p:txBody>
          <a:bodyPr spcFirstLastPara="1" wrap="square" lIns="91425" tIns="45700" rIns="91425" bIns="45700" anchor="t" anchorCtr="0">
            <a:noAutofit/>
          </a:bodyPr>
          <a:lstStyle/>
          <a:p>
            <a:pPr marL="0" marR="0" lvl="0" indent="0"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Da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questa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pagina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è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possibile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selezionare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uno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spettacolo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per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uno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film in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programmazione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p:txBody>
      </p:sp>
      <p:sp>
        <p:nvSpPr>
          <p:cNvPr id="399" name="Shape 399"/>
          <p:cNvSpPr/>
          <p:nvPr/>
        </p:nvSpPr>
        <p:spPr>
          <a:xfrm>
            <a:off x="7741717" y="5402765"/>
            <a:ext cx="122700" cy="196500"/>
          </a:xfrm>
          <a:custGeom>
            <a:avLst/>
            <a:gdLst/>
            <a:ahLst/>
            <a:cxnLst/>
            <a:rect l="0" t="0" r="0" b="0"/>
            <a:pathLst>
              <a:path w="120000" h="120000" extrusionOk="0">
                <a:moveTo>
                  <a:pt x="60000" y="0"/>
                </a:moveTo>
                <a:cubicBezTo>
                  <a:pt x="27000" y="0"/>
                  <a:pt x="0" y="16875"/>
                  <a:pt x="0" y="37500"/>
                </a:cubicBezTo>
                <a:cubicBezTo>
                  <a:pt x="0" y="73125"/>
                  <a:pt x="60000" y="120000"/>
                  <a:pt x="60000" y="120000"/>
                </a:cubicBezTo>
                <a:cubicBezTo>
                  <a:pt x="60000" y="120000"/>
                  <a:pt x="120000" y="73125"/>
                  <a:pt x="120000" y="37500"/>
                </a:cubicBezTo>
                <a:cubicBezTo>
                  <a:pt x="120000" y="16875"/>
                  <a:pt x="93000" y="0"/>
                  <a:pt x="60000" y="0"/>
                </a:cubicBezTo>
                <a:close/>
                <a:moveTo>
                  <a:pt x="60000" y="58125"/>
                </a:moveTo>
                <a:cubicBezTo>
                  <a:pt x="42000" y="58125"/>
                  <a:pt x="27600" y="49125"/>
                  <a:pt x="27600" y="37875"/>
                </a:cubicBezTo>
                <a:cubicBezTo>
                  <a:pt x="27600" y="26625"/>
                  <a:pt x="42000" y="17625"/>
                  <a:pt x="60000" y="17625"/>
                </a:cubicBezTo>
                <a:cubicBezTo>
                  <a:pt x="78000" y="17625"/>
                  <a:pt x="92400" y="26625"/>
                  <a:pt x="92400" y="37875"/>
                </a:cubicBezTo>
                <a:cubicBezTo>
                  <a:pt x="92400" y="49125"/>
                  <a:pt x="78000" y="58125"/>
                  <a:pt x="60000" y="58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400" name="Shape 400"/>
          <p:cNvSpPr/>
          <p:nvPr/>
        </p:nvSpPr>
        <p:spPr>
          <a:xfrm>
            <a:off x="10103228" y="3094272"/>
            <a:ext cx="660000" cy="695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4F5FC"/>
              </a:solidFill>
              <a:effectLst/>
              <a:uLnTx/>
              <a:uFillTx/>
              <a:latin typeface="Calibri"/>
              <a:ea typeface="Calibri"/>
              <a:cs typeface="Calibri"/>
              <a:sym typeface="Calibri"/>
            </a:endParaRPr>
          </a:p>
        </p:txBody>
      </p:sp>
      <p:sp>
        <p:nvSpPr>
          <p:cNvPr id="401" name="Shape 401"/>
          <p:cNvSpPr/>
          <p:nvPr/>
        </p:nvSpPr>
        <p:spPr>
          <a:xfrm>
            <a:off x="10334530" y="2630379"/>
            <a:ext cx="197400" cy="207900"/>
          </a:xfrm>
          <a:custGeom>
            <a:avLst/>
            <a:gdLst/>
            <a:ahLst/>
            <a:cxnLst/>
            <a:rect l="0" t="0" r="0" b="0"/>
            <a:pathLst>
              <a:path w="120000" h="120000" extrusionOk="0">
                <a:moveTo>
                  <a:pt x="0" y="120000"/>
                </a:moveTo>
                <a:cubicBezTo>
                  <a:pt x="16730" y="69230"/>
                  <a:pt x="16730" y="69230"/>
                  <a:pt x="16730" y="69230"/>
                </a:cubicBezTo>
                <a:cubicBezTo>
                  <a:pt x="64038" y="21923"/>
                  <a:pt x="64038" y="21923"/>
                  <a:pt x="64038" y="21923"/>
                </a:cubicBezTo>
                <a:cubicBezTo>
                  <a:pt x="68076" y="26538"/>
                  <a:pt x="68076" y="26538"/>
                  <a:pt x="68076" y="26538"/>
                </a:cubicBezTo>
                <a:cubicBezTo>
                  <a:pt x="21923" y="72692"/>
                  <a:pt x="21923" y="72692"/>
                  <a:pt x="21923" y="72692"/>
                </a:cubicBezTo>
                <a:cubicBezTo>
                  <a:pt x="19615" y="69807"/>
                  <a:pt x="19615" y="69807"/>
                  <a:pt x="19615" y="69807"/>
                </a:cubicBezTo>
                <a:cubicBezTo>
                  <a:pt x="19615" y="69807"/>
                  <a:pt x="19615" y="69807"/>
                  <a:pt x="19615" y="69807"/>
                </a:cubicBezTo>
                <a:cubicBezTo>
                  <a:pt x="18461" y="72115"/>
                  <a:pt x="17884" y="74423"/>
                  <a:pt x="17307" y="76730"/>
                </a:cubicBezTo>
                <a:cubicBezTo>
                  <a:pt x="16153" y="79038"/>
                  <a:pt x="15576" y="81923"/>
                  <a:pt x="14423" y="84230"/>
                </a:cubicBezTo>
                <a:cubicBezTo>
                  <a:pt x="13846" y="86538"/>
                  <a:pt x="12692" y="88846"/>
                  <a:pt x="12115" y="91153"/>
                </a:cubicBezTo>
                <a:cubicBezTo>
                  <a:pt x="11538" y="92884"/>
                  <a:pt x="10961" y="94615"/>
                  <a:pt x="10961" y="95769"/>
                </a:cubicBezTo>
                <a:cubicBezTo>
                  <a:pt x="9230" y="99807"/>
                  <a:pt x="9230" y="99807"/>
                  <a:pt x="9230" y="99807"/>
                </a:cubicBezTo>
                <a:cubicBezTo>
                  <a:pt x="10961" y="99807"/>
                  <a:pt x="13269" y="100961"/>
                  <a:pt x="16153" y="103846"/>
                </a:cubicBezTo>
                <a:cubicBezTo>
                  <a:pt x="18461" y="106730"/>
                  <a:pt x="20192" y="108461"/>
                  <a:pt x="20192" y="110769"/>
                </a:cubicBezTo>
                <a:cubicBezTo>
                  <a:pt x="50192" y="100384"/>
                  <a:pt x="50192" y="100384"/>
                  <a:pt x="50192" y="100384"/>
                </a:cubicBezTo>
                <a:cubicBezTo>
                  <a:pt x="50192" y="100384"/>
                  <a:pt x="50192" y="100384"/>
                  <a:pt x="50192" y="100384"/>
                </a:cubicBezTo>
                <a:cubicBezTo>
                  <a:pt x="47307" y="98076"/>
                  <a:pt x="47307" y="98076"/>
                  <a:pt x="47307" y="98076"/>
                </a:cubicBezTo>
                <a:cubicBezTo>
                  <a:pt x="93461" y="51923"/>
                  <a:pt x="93461" y="51923"/>
                  <a:pt x="93461" y="51923"/>
                </a:cubicBezTo>
                <a:cubicBezTo>
                  <a:pt x="98076" y="55961"/>
                  <a:pt x="98076" y="55961"/>
                  <a:pt x="98076" y="55961"/>
                </a:cubicBezTo>
                <a:cubicBezTo>
                  <a:pt x="50769" y="103269"/>
                  <a:pt x="50769" y="103269"/>
                  <a:pt x="50769" y="103269"/>
                </a:cubicBezTo>
                <a:lnTo>
                  <a:pt x="0" y="120000"/>
                </a:lnTo>
                <a:close/>
                <a:moveTo>
                  <a:pt x="27692" y="77884"/>
                </a:moveTo>
                <a:cubicBezTo>
                  <a:pt x="73846" y="31730"/>
                  <a:pt x="73846" y="31730"/>
                  <a:pt x="73846" y="31730"/>
                </a:cubicBezTo>
                <a:cubicBezTo>
                  <a:pt x="78461" y="36346"/>
                  <a:pt x="78461" y="36346"/>
                  <a:pt x="78461" y="36346"/>
                </a:cubicBezTo>
                <a:cubicBezTo>
                  <a:pt x="31730" y="82500"/>
                  <a:pt x="31730" y="82500"/>
                  <a:pt x="31730" y="82500"/>
                </a:cubicBezTo>
                <a:lnTo>
                  <a:pt x="27692" y="77884"/>
                </a:lnTo>
                <a:close/>
                <a:moveTo>
                  <a:pt x="37500" y="88269"/>
                </a:moveTo>
                <a:cubicBezTo>
                  <a:pt x="83653" y="41538"/>
                  <a:pt x="83653" y="41538"/>
                  <a:pt x="83653" y="41538"/>
                </a:cubicBezTo>
                <a:cubicBezTo>
                  <a:pt x="88269" y="46153"/>
                  <a:pt x="88269" y="46153"/>
                  <a:pt x="88269" y="46153"/>
                </a:cubicBezTo>
                <a:cubicBezTo>
                  <a:pt x="42115" y="92307"/>
                  <a:pt x="42115" y="92307"/>
                  <a:pt x="42115" y="92307"/>
                </a:cubicBezTo>
                <a:lnTo>
                  <a:pt x="37500" y="88269"/>
                </a:lnTo>
                <a:close/>
                <a:moveTo>
                  <a:pt x="68076" y="17884"/>
                </a:moveTo>
                <a:cubicBezTo>
                  <a:pt x="72692" y="13846"/>
                  <a:pt x="72692" y="13846"/>
                  <a:pt x="72692" y="13846"/>
                </a:cubicBezTo>
                <a:cubicBezTo>
                  <a:pt x="106730" y="47307"/>
                  <a:pt x="106730" y="47307"/>
                  <a:pt x="106730" y="47307"/>
                </a:cubicBezTo>
                <a:cubicBezTo>
                  <a:pt x="102115" y="51923"/>
                  <a:pt x="102115" y="51923"/>
                  <a:pt x="102115" y="51923"/>
                </a:cubicBezTo>
                <a:lnTo>
                  <a:pt x="68076" y="17884"/>
                </a:lnTo>
                <a:close/>
                <a:moveTo>
                  <a:pt x="76730" y="9230"/>
                </a:moveTo>
                <a:cubicBezTo>
                  <a:pt x="80769" y="5192"/>
                  <a:pt x="80769" y="5192"/>
                  <a:pt x="80769" y="5192"/>
                </a:cubicBezTo>
                <a:cubicBezTo>
                  <a:pt x="82500" y="3461"/>
                  <a:pt x="84807" y="1730"/>
                  <a:pt x="87115" y="1153"/>
                </a:cubicBezTo>
                <a:cubicBezTo>
                  <a:pt x="88846" y="0"/>
                  <a:pt x="91153" y="0"/>
                  <a:pt x="93461" y="0"/>
                </a:cubicBezTo>
                <a:cubicBezTo>
                  <a:pt x="98653" y="0"/>
                  <a:pt x="102692" y="1730"/>
                  <a:pt x="106730" y="5192"/>
                </a:cubicBezTo>
                <a:cubicBezTo>
                  <a:pt x="114807" y="13846"/>
                  <a:pt x="114807" y="13846"/>
                  <a:pt x="114807" y="13846"/>
                </a:cubicBezTo>
                <a:cubicBezTo>
                  <a:pt x="118269" y="17307"/>
                  <a:pt x="120000" y="21346"/>
                  <a:pt x="120000" y="26538"/>
                </a:cubicBezTo>
                <a:cubicBezTo>
                  <a:pt x="120000" y="28846"/>
                  <a:pt x="120000" y="31153"/>
                  <a:pt x="118846" y="32884"/>
                </a:cubicBezTo>
                <a:cubicBezTo>
                  <a:pt x="118269" y="35192"/>
                  <a:pt x="116538" y="37500"/>
                  <a:pt x="114807" y="39230"/>
                </a:cubicBezTo>
                <a:cubicBezTo>
                  <a:pt x="110769" y="43269"/>
                  <a:pt x="110769" y="43269"/>
                  <a:pt x="110769" y="43269"/>
                </a:cubicBezTo>
                <a:lnTo>
                  <a:pt x="76730" y="923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402" name="Shape 402"/>
          <p:cNvSpPr/>
          <p:nvPr/>
        </p:nvSpPr>
        <p:spPr>
          <a:xfrm>
            <a:off x="10334980" y="3356320"/>
            <a:ext cx="196500" cy="171300"/>
          </a:xfrm>
          <a:custGeom>
            <a:avLst/>
            <a:gdLst/>
            <a:ahLst/>
            <a:cxnLst/>
            <a:rect l="0" t="0" r="0" b="0"/>
            <a:pathLst>
              <a:path w="120000" h="120000" extrusionOk="0">
                <a:moveTo>
                  <a:pt x="105000" y="0"/>
                </a:moveTo>
                <a:cubicBezTo>
                  <a:pt x="15000" y="0"/>
                  <a:pt x="15000" y="0"/>
                  <a:pt x="15000" y="0"/>
                </a:cubicBezTo>
                <a:cubicBezTo>
                  <a:pt x="6750" y="0"/>
                  <a:pt x="0" y="7714"/>
                  <a:pt x="0" y="17142"/>
                </a:cubicBezTo>
                <a:cubicBezTo>
                  <a:pt x="0" y="77142"/>
                  <a:pt x="0" y="77142"/>
                  <a:pt x="0" y="77142"/>
                </a:cubicBezTo>
                <a:cubicBezTo>
                  <a:pt x="0" y="86571"/>
                  <a:pt x="6750" y="94285"/>
                  <a:pt x="15000" y="94285"/>
                </a:cubicBezTo>
                <a:cubicBezTo>
                  <a:pt x="45000" y="94285"/>
                  <a:pt x="45000" y="94285"/>
                  <a:pt x="45000" y="94285"/>
                </a:cubicBezTo>
                <a:cubicBezTo>
                  <a:pt x="75000" y="120000"/>
                  <a:pt x="75000" y="120000"/>
                  <a:pt x="75000" y="120000"/>
                </a:cubicBezTo>
                <a:cubicBezTo>
                  <a:pt x="75000" y="94285"/>
                  <a:pt x="75000" y="94285"/>
                  <a:pt x="75000" y="94285"/>
                </a:cubicBezTo>
                <a:cubicBezTo>
                  <a:pt x="105000" y="94285"/>
                  <a:pt x="105000" y="94285"/>
                  <a:pt x="105000" y="94285"/>
                </a:cubicBezTo>
                <a:cubicBezTo>
                  <a:pt x="113250" y="94285"/>
                  <a:pt x="120000" y="86571"/>
                  <a:pt x="120000" y="77142"/>
                </a:cubicBezTo>
                <a:cubicBezTo>
                  <a:pt x="120000" y="17142"/>
                  <a:pt x="120000" y="17142"/>
                  <a:pt x="120000" y="17142"/>
                </a:cubicBezTo>
                <a:cubicBezTo>
                  <a:pt x="120000" y="7714"/>
                  <a:pt x="113250" y="0"/>
                  <a:pt x="1050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pic>
        <p:nvPicPr>
          <p:cNvPr id="403" name="Shape 403"/>
          <p:cNvPicPr preferRelativeResize="0"/>
          <p:nvPr/>
        </p:nvPicPr>
        <p:blipFill>
          <a:blip r:embed="rId3">
            <a:alphaModFix/>
          </a:blip>
          <a:stretch>
            <a:fillRect/>
          </a:stretch>
        </p:blipFill>
        <p:spPr>
          <a:xfrm>
            <a:off x="443150" y="1940225"/>
            <a:ext cx="8481901" cy="4240950"/>
          </a:xfrm>
          <a:prstGeom prst="rect">
            <a:avLst/>
          </a:prstGeom>
          <a:noFill/>
          <a:ln>
            <a:noFill/>
          </a:ln>
        </p:spPr>
      </p:pic>
    </p:spTree>
    <p:extLst>
      <p:ext uri="{BB962C8B-B14F-4D97-AF65-F5344CB8AC3E}">
        <p14:creationId xmlns:p14="http://schemas.microsoft.com/office/powerpoint/2010/main" val="3981135833"/>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08"/>
        <p:cNvGrpSpPr/>
        <p:nvPr/>
      </p:nvGrpSpPr>
      <p:grpSpPr>
        <a:xfrm>
          <a:off x="0" y="0"/>
          <a:ext cx="0" cy="0"/>
          <a:chOff x="0" y="0"/>
          <a:chExt cx="0" cy="0"/>
        </a:xfrm>
      </p:grpSpPr>
      <p:sp>
        <p:nvSpPr>
          <p:cNvPr id="409" name="Shape 409"/>
          <p:cNvSpPr txBox="1"/>
          <p:nvPr/>
        </p:nvSpPr>
        <p:spPr>
          <a:xfrm>
            <a:off x="1028700" y="701750"/>
            <a:ext cx="19629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EVOCINEMA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410" name="Shape 410"/>
          <p:cNvSpPr txBox="1"/>
          <p:nvPr/>
        </p:nvSpPr>
        <p:spPr>
          <a:xfrm>
            <a:off x="453475" y="1218549"/>
            <a:ext cx="7067400" cy="65429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dirty="0" err="1">
                <a:ln>
                  <a:noFill/>
                </a:ln>
                <a:solidFill>
                  <a:srgbClr val="4E5765"/>
                </a:solidFill>
                <a:effectLst/>
                <a:uLnTx/>
                <a:uFillTx/>
                <a:latin typeface="Roboto"/>
                <a:ea typeface="Roboto"/>
                <a:cs typeface="Roboto"/>
                <a:sym typeface="Roboto"/>
              </a:rPr>
              <a:t>Visualizzazione</a:t>
            </a: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3200" b="1" i="0" u="none" strike="noStrike" kern="0" cap="none" spc="0" normalizeH="0" baseline="0" noProof="0" dirty="0" err="1">
                <a:ln>
                  <a:noFill/>
                </a:ln>
                <a:solidFill>
                  <a:srgbClr val="4E5765"/>
                </a:solidFill>
                <a:effectLst/>
                <a:uLnTx/>
                <a:uFillTx/>
                <a:latin typeface="Roboto"/>
                <a:ea typeface="Roboto"/>
                <a:cs typeface="Roboto"/>
                <a:sym typeface="Roboto"/>
              </a:rPr>
              <a:t>dettagli</a:t>
            </a: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3200" b="1" i="0" u="none" strike="noStrike" kern="0" cap="none" spc="0" normalizeH="0" baseline="0" noProof="0" dirty="0" err="1">
                <a:ln>
                  <a:noFill/>
                </a:ln>
                <a:solidFill>
                  <a:srgbClr val="4E5765"/>
                </a:solidFill>
                <a:effectLst/>
                <a:uLnTx/>
                <a:uFillTx/>
                <a:latin typeface="Roboto"/>
                <a:ea typeface="Roboto"/>
                <a:cs typeface="Roboto"/>
                <a:sym typeface="Roboto"/>
              </a:rPr>
              <a:t>Spettacolo</a:t>
            </a:r>
            <a:endParaRPr kumimoji="0" sz="3200" b="1" i="0" u="none" strike="noStrike" kern="0" cap="none" spc="0" normalizeH="0" baseline="0" noProof="0" dirty="0">
              <a:ln>
                <a:noFill/>
              </a:ln>
              <a:solidFill>
                <a:srgbClr val="4E5765"/>
              </a:solidFill>
              <a:effectLst/>
              <a:uLnTx/>
              <a:uFillTx/>
              <a:latin typeface="Roboto"/>
              <a:ea typeface="Roboto"/>
              <a:cs typeface="Roboto"/>
              <a:sym typeface="Roboto"/>
            </a:endParaRPr>
          </a:p>
        </p:txBody>
      </p:sp>
      <p:sp>
        <p:nvSpPr>
          <p:cNvPr id="411" name="Shape 4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412" name="Shape 412"/>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45</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413" name="Shape 413"/>
          <p:cNvSpPr>
            <a:spLocks noGrp="1"/>
          </p:cNvSpPr>
          <p:nvPr>
            <p:ph type="pic" idx="2"/>
          </p:nvPr>
        </p:nvSpPr>
        <p:spPr>
          <a:xfrm>
            <a:off x="672475" y="2092000"/>
            <a:ext cx="6848400" cy="4021800"/>
          </a:xfrm>
          <a:prstGeom prst="roundRect">
            <a:avLst>
              <a:gd name="adj" fmla="val 935"/>
            </a:avLst>
          </a:prstGeom>
          <a:solidFill>
            <a:srgbClr val="4E5765"/>
          </a:solid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414" name="Shape 414"/>
          <p:cNvSpPr/>
          <p:nvPr/>
        </p:nvSpPr>
        <p:spPr>
          <a:xfrm>
            <a:off x="9401600" y="4045675"/>
            <a:ext cx="2063400" cy="695400"/>
          </a:xfrm>
          <a:prstGeom prst="rect">
            <a:avLst/>
          </a:prstGeom>
          <a:noFill/>
          <a:ln>
            <a:noFill/>
          </a:ln>
        </p:spPr>
        <p:txBody>
          <a:bodyPr spcFirstLastPara="1" wrap="square" lIns="91425" tIns="45700" rIns="91425" bIns="45700" anchor="t" anchorCtr="0">
            <a:noAutofit/>
          </a:bodyPr>
          <a:lstStyle/>
          <a:p>
            <a:pPr marL="0" marR="0" lvl="0" indent="0"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Da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questa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pagina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è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possibile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selezionare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posti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acquistare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e/o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prenotare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o....</a:t>
            </a: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p:txBody>
      </p:sp>
      <p:sp>
        <p:nvSpPr>
          <p:cNvPr id="415" name="Shape 415"/>
          <p:cNvSpPr/>
          <p:nvPr/>
        </p:nvSpPr>
        <p:spPr>
          <a:xfrm>
            <a:off x="7741717" y="5402765"/>
            <a:ext cx="122700" cy="196500"/>
          </a:xfrm>
          <a:custGeom>
            <a:avLst/>
            <a:gdLst/>
            <a:ahLst/>
            <a:cxnLst/>
            <a:rect l="0" t="0" r="0" b="0"/>
            <a:pathLst>
              <a:path w="120000" h="120000" extrusionOk="0">
                <a:moveTo>
                  <a:pt x="60000" y="0"/>
                </a:moveTo>
                <a:cubicBezTo>
                  <a:pt x="27000" y="0"/>
                  <a:pt x="0" y="16875"/>
                  <a:pt x="0" y="37500"/>
                </a:cubicBezTo>
                <a:cubicBezTo>
                  <a:pt x="0" y="73125"/>
                  <a:pt x="60000" y="120000"/>
                  <a:pt x="60000" y="120000"/>
                </a:cubicBezTo>
                <a:cubicBezTo>
                  <a:pt x="60000" y="120000"/>
                  <a:pt x="120000" y="73125"/>
                  <a:pt x="120000" y="37500"/>
                </a:cubicBezTo>
                <a:cubicBezTo>
                  <a:pt x="120000" y="16875"/>
                  <a:pt x="93000" y="0"/>
                  <a:pt x="60000" y="0"/>
                </a:cubicBezTo>
                <a:close/>
                <a:moveTo>
                  <a:pt x="60000" y="58125"/>
                </a:moveTo>
                <a:cubicBezTo>
                  <a:pt x="42000" y="58125"/>
                  <a:pt x="27600" y="49125"/>
                  <a:pt x="27600" y="37875"/>
                </a:cubicBezTo>
                <a:cubicBezTo>
                  <a:pt x="27600" y="26625"/>
                  <a:pt x="42000" y="17625"/>
                  <a:pt x="60000" y="17625"/>
                </a:cubicBezTo>
                <a:cubicBezTo>
                  <a:pt x="78000" y="17625"/>
                  <a:pt x="92400" y="26625"/>
                  <a:pt x="92400" y="37875"/>
                </a:cubicBezTo>
                <a:cubicBezTo>
                  <a:pt x="92400" y="49125"/>
                  <a:pt x="78000" y="58125"/>
                  <a:pt x="60000" y="58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416" name="Shape 416"/>
          <p:cNvSpPr/>
          <p:nvPr/>
        </p:nvSpPr>
        <p:spPr>
          <a:xfrm>
            <a:off x="10103228" y="3094272"/>
            <a:ext cx="660000" cy="695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4F5FC"/>
              </a:solidFill>
              <a:effectLst/>
              <a:uLnTx/>
              <a:uFillTx/>
              <a:latin typeface="Calibri"/>
              <a:ea typeface="Calibri"/>
              <a:cs typeface="Calibri"/>
              <a:sym typeface="Calibri"/>
            </a:endParaRPr>
          </a:p>
        </p:txBody>
      </p:sp>
      <p:sp>
        <p:nvSpPr>
          <p:cNvPr id="417" name="Shape 417"/>
          <p:cNvSpPr/>
          <p:nvPr/>
        </p:nvSpPr>
        <p:spPr>
          <a:xfrm>
            <a:off x="10334530" y="2630379"/>
            <a:ext cx="197400" cy="207900"/>
          </a:xfrm>
          <a:custGeom>
            <a:avLst/>
            <a:gdLst/>
            <a:ahLst/>
            <a:cxnLst/>
            <a:rect l="0" t="0" r="0" b="0"/>
            <a:pathLst>
              <a:path w="120000" h="120000" extrusionOk="0">
                <a:moveTo>
                  <a:pt x="0" y="120000"/>
                </a:moveTo>
                <a:cubicBezTo>
                  <a:pt x="16730" y="69230"/>
                  <a:pt x="16730" y="69230"/>
                  <a:pt x="16730" y="69230"/>
                </a:cubicBezTo>
                <a:cubicBezTo>
                  <a:pt x="64038" y="21923"/>
                  <a:pt x="64038" y="21923"/>
                  <a:pt x="64038" y="21923"/>
                </a:cubicBezTo>
                <a:cubicBezTo>
                  <a:pt x="68076" y="26538"/>
                  <a:pt x="68076" y="26538"/>
                  <a:pt x="68076" y="26538"/>
                </a:cubicBezTo>
                <a:cubicBezTo>
                  <a:pt x="21923" y="72692"/>
                  <a:pt x="21923" y="72692"/>
                  <a:pt x="21923" y="72692"/>
                </a:cubicBezTo>
                <a:cubicBezTo>
                  <a:pt x="19615" y="69807"/>
                  <a:pt x="19615" y="69807"/>
                  <a:pt x="19615" y="69807"/>
                </a:cubicBezTo>
                <a:cubicBezTo>
                  <a:pt x="19615" y="69807"/>
                  <a:pt x="19615" y="69807"/>
                  <a:pt x="19615" y="69807"/>
                </a:cubicBezTo>
                <a:cubicBezTo>
                  <a:pt x="18461" y="72115"/>
                  <a:pt x="17884" y="74423"/>
                  <a:pt x="17307" y="76730"/>
                </a:cubicBezTo>
                <a:cubicBezTo>
                  <a:pt x="16153" y="79038"/>
                  <a:pt x="15576" y="81923"/>
                  <a:pt x="14423" y="84230"/>
                </a:cubicBezTo>
                <a:cubicBezTo>
                  <a:pt x="13846" y="86538"/>
                  <a:pt x="12692" y="88846"/>
                  <a:pt x="12115" y="91153"/>
                </a:cubicBezTo>
                <a:cubicBezTo>
                  <a:pt x="11538" y="92884"/>
                  <a:pt x="10961" y="94615"/>
                  <a:pt x="10961" y="95769"/>
                </a:cubicBezTo>
                <a:cubicBezTo>
                  <a:pt x="9230" y="99807"/>
                  <a:pt x="9230" y="99807"/>
                  <a:pt x="9230" y="99807"/>
                </a:cubicBezTo>
                <a:cubicBezTo>
                  <a:pt x="10961" y="99807"/>
                  <a:pt x="13269" y="100961"/>
                  <a:pt x="16153" y="103846"/>
                </a:cubicBezTo>
                <a:cubicBezTo>
                  <a:pt x="18461" y="106730"/>
                  <a:pt x="20192" y="108461"/>
                  <a:pt x="20192" y="110769"/>
                </a:cubicBezTo>
                <a:cubicBezTo>
                  <a:pt x="50192" y="100384"/>
                  <a:pt x="50192" y="100384"/>
                  <a:pt x="50192" y="100384"/>
                </a:cubicBezTo>
                <a:cubicBezTo>
                  <a:pt x="50192" y="100384"/>
                  <a:pt x="50192" y="100384"/>
                  <a:pt x="50192" y="100384"/>
                </a:cubicBezTo>
                <a:cubicBezTo>
                  <a:pt x="47307" y="98076"/>
                  <a:pt x="47307" y="98076"/>
                  <a:pt x="47307" y="98076"/>
                </a:cubicBezTo>
                <a:cubicBezTo>
                  <a:pt x="93461" y="51923"/>
                  <a:pt x="93461" y="51923"/>
                  <a:pt x="93461" y="51923"/>
                </a:cubicBezTo>
                <a:cubicBezTo>
                  <a:pt x="98076" y="55961"/>
                  <a:pt x="98076" y="55961"/>
                  <a:pt x="98076" y="55961"/>
                </a:cubicBezTo>
                <a:cubicBezTo>
                  <a:pt x="50769" y="103269"/>
                  <a:pt x="50769" y="103269"/>
                  <a:pt x="50769" y="103269"/>
                </a:cubicBezTo>
                <a:lnTo>
                  <a:pt x="0" y="120000"/>
                </a:lnTo>
                <a:close/>
                <a:moveTo>
                  <a:pt x="27692" y="77884"/>
                </a:moveTo>
                <a:cubicBezTo>
                  <a:pt x="73846" y="31730"/>
                  <a:pt x="73846" y="31730"/>
                  <a:pt x="73846" y="31730"/>
                </a:cubicBezTo>
                <a:cubicBezTo>
                  <a:pt x="78461" y="36346"/>
                  <a:pt x="78461" y="36346"/>
                  <a:pt x="78461" y="36346"/>
                </a:cubicBezTo>
                <a:cubicBezTo>
                  <a:pt x="31730" y="82500"/>
                  <a:pt x="31730" y="82500"/>
                  <a:pt x="31730" y="82500"/>
                </a:cubicBezTo>
                <a:lnTo>
                  <a:pt x="27692" y="77884"/>
                </a:lnTo>
                <a:close/>
                <a:moveTo>
                  <a:pt x="37500" y="88269"/>
                </a:moveTo>
                <a:cubicBezTo>
                  <a:pt x="83653" y="41538"/>
                  <a:pt x="83653" y="41538"/>
                  <a:pt x="83653" y="41538"/>
                </a:cubicBezTo>
                <a:cubicBezTo>
                  <a:pt x="88269" y="46153"/>
                  <a:pt x="88269" y="46153"/>
                  <a:pt x="88269" y="46153"/>
                </a:cubicBezTo>
                <a:cubicBezTo>
                  <a:pt x="42115" y="92307"/>
                  <a:pt x="42115" y="92307"/>
                  <a:pt x="42115" y="92307"/>
                </a:cubicBezTo>
                <a:lnTo>
                  <a:pt x="37500" y="88269"/>
                </a:lnTo>
                <a:close/>
                <a:moveTo>
                  <a:pt x="68076" y="17884"/>
                </a:moveTo>
                <a:cubicBezTo>
                  <a:pt x="72692" y="13846"/>
                  <a:pt x="72692" y="13846"/>
                  <a:pt x="72692" y="13846"/>
                </a:cubicBezTo>
                <a:cubicBezTo>
                  <a:pt x="106730" y="47307"/>
                  <a:pt x="106730" y="47307"/>
                  <a:pt x="106730" y="47307"/>
                </a:cubicBezTo>
                <a:cubicBezTo>
                  <a:pt x="102115" y="51923"/>
                  <a:pt x="102115" y="51923"/>
                  <a:pt x="102115" y="51923"/>
                </a:cubicBezTo>
                <a:lnTo>
                  <a:pt x="68076" y="17884"/>
                </a:lnTo>
                <a:close/>
                <a:moveTo>
                  <a:pt x="76730" y="9230"/>
                </a:moveTo>
                <a:cubicBezTo>
                  <a:pt x="80769" y="5192"/>
                  <a:pt x="80769" y="5192"/>
                  <a:pt x="80769" y="5192"/>
                </a:cubicBezTo>
                <a:cubicBezTo>
                  <a:pt x="82500" y="3461"/>
                  <a:pt x="84807" y="1730"/>
                  <a:pt x="87115" y="1153"/>
                </a:cubicBezTo>
                <a:cubicBezTo>
                  <a:pt x="88846" y="0"/>
                  <a:pt x="91153" y="0"/>
                  <a:pt x="93461" y="0"/>
                </a:cubicBezTo>
                <a:cubicBezTo>
                  <a:pt x="98653" y="0"/>
                  <a:pt x="102692" y="1730"/>
                  <a:pt x="106730" y="5192"/>
                </a:cubicBezTo>
                <a:cubicBezTo>
                  <a:pt x="114807" y="13846"/>
                  <a:pt x="114807" y="13846"/>
                  <a:pt x="114807" y="13846"/>
                </a:cubicBezTo>
                <a:cubicBezTo>
                  <a:pt x="118269" y="17307"/>
                  <a:pt x="120000" y="21346"/>
                  <a:pt x="120000" y="26538"/>
                </a:cubicBezTo>
                <a:cubicBezTo>
                  <a:pt x="120000" y="28846"/>
                  <a:pt x="120000" y="31153"/>
                  <a:pt x="118846" y="32884"/>
                </a:cubicBezTo>
                <a:cubicBezTo>
                  <a:pt x="118269" y="35192"/>
                  <a:pt x="116538" y="37500"/>
                  <a:pt x="114807" y="39230"/>
                </a:cubicBezTo>
                <a:cubicBezTo>
                  <a:pt x="110769" y="43269"/>
                  <a:pt x="110769" y="43269"/>
                  <a:pt x="110769" y="43269"/>
                </a:cubicBezTo>
                <a:lnTo>
                  <a:pt x="76730" y="923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418" name="Shape 418"/>
          <p:cNvSpPr/>
          <p:nvPr/>
        </p:nvSpPr>
        <p:spPr>
          <a:xfrm>
            <a:off x="10334980" y="3356320"/>
            <a:ext cx="196500" cy="171300"/>
          </a:xfrm>
          <a:custGeom>
            <a:avLst/>
            <a:gdLst/>
            <a:ahLst/>
            <a:cxnLst/>
            <a:rect l="0" t="0" r="0" b="0"/>
            <a:pathLst>
              <a:path w="120000" h="120000" extrusionOk="0">
                <a:moveTo>
                  <a:pt x="105000" y="0"/>
                </a:moveTo>
                <a:cubicBezTo>
                  <a:pt x="15000" y="0"/>
                  <a:pt x="15000" y="0"/>
                  <a:pt x="15000" y="0"/>
                </a:cubicBezTo>
                <a:cubicBezTo>
                  <a:pt x="6750" y="0"/>
                  <a:pt x="0" y="7714"/>
                  <a:pt x="0" y="17142"/>
                </a:cubicBezTo>
                <a:cubicBezTo>
                  <a:pt x="0" y="77142"/>
                  <a:pt x="0" y="77142"/>
                  <a:pt x="0" y="77142"/>
                </a:cubicBezTo>
                <a:cubicBezTo>
                  <a:pt x="0" y="86571"/>
                  <a:pt x="6750" y="94285"/>
                  <a:pt x="15000" y="94285"/>
                </a:cubicBezTo>
                <a:cubicBezTo>
                  <a:pt x="45000" y="94285"/>
                  <a:pt x="45000" y="94285"/>
                  <a:pt x="45000" y="94285"/>
                </a:cubicBezTo>
                <a:cubicBezTo>
                  <a:pt x="75000" y="120000"/>
                  <a:pt x="75000" y="120000"/>
                  <a:pt x="75000" y="120000"/>
                </a:cubicBezTo>
                <a:cubicBezTo>
                  <a:pt x="75000" y="94285"/>
                  <a:pt x="75000" y="94285"/>
                  <a:pt x="75000" y="94285"/>
                </a:cubicBezTo>
                <a:cubicBezTo>
                  <a:pt x="105000" y="94285"/>
                  <a:pt x="105000" y="94285"/>
                  <a:pt x="105000" y="94285"/>
                </a:cubicBezTo>
                <a:cubicBezTo>
                  <a:pt x="113250" y="94285"/>
                  <a:pt x="120000" y="86571"/>
                  <a:pt x="120000" y="77142"/>
                </a:cubicBezTo>
                <a:cubicBezTo>
                  <a:pt x="120000" y="17142"/>
                  <a:pt x="120000" y="17142"/>
                  <a:pt x="120000" y="17142"/>
                </a:cubicBezTo>
                <a:cubicBezTo>
                  <a:pt x="120000" y="7714"/>
                  <a:pt x="113250" y="0"/>
                  <a:pt x="1050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pic>
        <p:nvPicPr>
          <p:cNvPr id="419" name="Shape 419"/>
          <p:cNvPicPr preferRelativeResize="0"/>
          <p:nvPr/>
        </p:nvPicPr>
        <p:blipFill rotWithShape="1">
          <a:blip r:embed="rId3">
            <a:alphaModFix/>
          </a:blip>
          <a:srcRect t="612" b="622"/>
          <a:stretch/>
        </p:blipFill>
        <p:spPr>
          <a:xfrm>
            <a:off x="443150" y="1940225"/>
            <a:ext cx="8481901" cy="4240951"/>
          </a:xfrm>
          <a:prstGeom prst="rect">
            <a:avLst/>
          </a:prstGeom>
          <a:noFill/>
          <a:ln>
            <a:noFill/>
          </a:ln>
        </p:spPr>
      </p:pic>
    </p:spTree>
    <p:extLst>
      <p:ext uri="{BB962C8B-B14F-4D97-AF65-F5344CB8AC3E}">
        <p14:creationId xmlns:p14="http://schemas.microsoft.com/office/powerpoint/2010/main" val="3848281672"/>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5" name="Shape 425"/>
          <p:cNvSpPr txBox="1"/>
          <p:nvPr/>
        </p:nvSpPr>
        <p:spPr>
          <a:xfrm>
            <a:off x="1028700" y="701750"/>
            <a:ext cx="1962900" cy="261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F4F5FC"/>
                </a:solidFill>
                <a:effectLst/>
                <a:uLnTx/>
                <a:uFillTx/>
                <a:latin typeface="Roboto"/>
                <a:ea typeface="Roboto"/>
                <a:cs typeface="Roboto"/>
                <a:sym typeface="Roboto"/>
              </a:rPr>
              <a:t>EVOCINEMA</a:t>
            </a:r>
            <a:endParaRPr kumimoji="0" sz="1100" b="1" i="0" u="none" strike="noStrike" kern="0" cap="none" spc="0" normalizeH="0" baseline="0" noProof="0">
              <a:ln>
                <a:noFill/>
              </a:ln>
              <a:solidFill>
                <a:srgbClr val="F4F5FC"/>
              </a:solidFill>
              <a:effectLst/>
              <a:uLnTx/>
              <a:uFillTx/>
              <a:latin typeface="Roboto"/>
              <a:ea typeface="Roboto"/>
              <a:cs typeface="Roboto"/>
              <a:sym typeface="Roboto"/>
            </a:endParaRPr>
          </a:p>
        </p:txBody>
      </p:sp>
      <p:sp>
        <p:nvSpPr>
          <p:cNvPr id="426" name="Shape 426"/>
          <p:cNvSpPr txBox="1"/>
          <p:nvPr/>
        </p:nvSpPr>
        <p:spPr>
          <a:xfrm>
            <a:off x="453475" y="1218550"/>
            <a:ext cx="7067400" cy="54650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dirty="0" err="1">
                <a:ln>
                  <a:noFill/>
                </a:ln>
                <a:solidFill>
                  <a:srgbClr val="4E5765"/>
                </a:solidFill>
                <a:effectLst/>
                <a:uLnTx/>
                <a:uFillTx/>
                <a:latin typeface="Roboto"/>
                <a:ea typeface="Roboto"/>
                <a:cs typeface="Roboto"/>
                <a:sym typeface="Roboto"/>
              </a:rPr>
              <a:t>Visualizzazione</a:t>
            </a:r>
            <a:r>
              <a:rPr lang="en-US" sz="3200" b="1" kern="0" dirty="0">
                <a:solidFill>
                  <a:srgbClr val="4E5765"/>
                </a:solidFill>
                <a:latin typeface="Roboto"/>
                <a:ea typeface="Roboto"/>
                <a:cs typeface="Roboto"/>
                <a:sym typeface="Roboto"/>
              </a:rPr>
              <a:t> </a:t>
            </a:r>
            <a:r>
              <a:rPr lang="en-US" sz="3200" b="1" kern="0" dirty="0" err="1">
                <a:solidFill>
                  <a:srgbClr val="4E5765"/>
                </a:solidFill>
                <a:latin typeface="Roboto"/>
                <a:ea typeface="Roboto"/>
                <a:cs typeface="Roboto"/>
                <a:sym typeface="Roboto"/>
              </a:rPr>
              <a:t>dettagli</a:t>
            </a:r>
            <a:r>
              <a:rPr lang="en-US" sz="3200" b="1" kern="0" dirty="0">
                <a:solidFill>
                  <a:srgbClr val="4E5765"/>
                </a:solidFill>
                <a:latin typeface="Roboto"/>
                <a:ea typeface="Roboto"/>
                <a:cs typeface="Roboto"/>
                <a:sym typeface="Roboto"/>
              </a:rPr>
              <a:t> </a:t>
            </a:r>
            <a:r>
              <a:rPr lang="en-US" sz="3200" b="1" kern="0" dirty="0" err="1">
                <a:solidFill>
                  <a:srgbClr val="4E5765"/>
                </a:solidFill>
                <a:latin typeface="Roboto"/>
                <a:ea typeface="Roboto"/>
                <a:cs typeface="Roboto"/>
                <a:sym typeface="Roboto"/>
              </a:rPr>
              <a:t>Spettacolo</a:t>
            </a:r>
            <a:endParaRPr kumimoji="0" sz="3200" b="1" i="0" u="none" strike="noStrike" kern="0" cap="none" spc="0" normalizeH="0" baseline="0" noProof="0" dirty="0">
              <a:ln>
                <a:noFill/>
              </a:ln>
              <a:solidFill>
                <a:srgbClr val="4E5765"/>
              </a:solidFill>
              <a:effectLst/>
              <a:uLnTx/>
              <a:uFillTx/>
              <a:latin typeface="Roboto"/>
              <a:ea typeface="Roboto"/>
              <a:cs typeface="Roboto"/>
              <a:sym typeface="Roboto"/>
            </a:endParaRPr>
          </a:p>
        </p:txBody>
      </p:sp>
      <p:sp>
        <p:nvSpPr>
          <p:cNvPr id="427" name="Shape 4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428" name="Shape 428"/>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46</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429" name="Shape 429"/>
          <p:cNvSpPr>
            <a:spLocks noGrp="1"/>
          </p:cNvSpPr>
          <p:nvPr>
            <p:ph type="pic" idx="2"/>
          </p:nvPr>
        </p:nvSpPr>
        <p:spPr>
          <a:xfrm>
            <a:off x="672475" y="2092000"/>
            <a:ext cx="6848400" cy="4021800"/>
          </a:xfrm>
          <a:prstGeom prst="roundRect">
            <a:avLst>
              <a:gd name="adj" fmla="val 935"/>
            </a:avLst>
          </a:prstGeom>
          <a:solidFill>
            <a:srgbClr val="4E5765"/>
          </a:solid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430" name="Shape 430"/>
          <p:cNvSpPr/>
          <p:nvPr/>
        </p:nvSpPr>
        <p:spPr>
          <a:xfrm>
            <a:off x="9401600" y="4045675"/>
            <a:ext cx="2063400" cy="69540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modificare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lo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spettacolo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se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è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il</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gestore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p:txBody>
      </p:sp>
      <p:sp>
        <p:nvSpPr>
          <p:cNvPr id="431" name="Shape 431"/>
          <p:cNvSpPr/>
          <p:nvPr/>
        </p:nvSpPr>
        <p:spPr>
          <a:xfrm>
            <a:off x="7741717" y="5402765"/>
            <a:ext cx="122700" cy="196500"/>
          </a:xfrm>
          <a:custGeom>
            <a:avLst/>
            <a:gdLst/>
            <a:ahLst/>
            <a:cxnLst/>
            <a:rect l="0" t="0" r="0" b="0"/>
            <a:pathLst>
              <a:path w="120000" h="120000" extrusionOk="0">
                <a:moveTo>
                  <a:pt x="60000" y="0"/>
                </a:moveTo>
                <a:cubicBezTo>
                  <a:pt x="27000" y="0"/>
                  <a:pt x="0" y="16875"/>
                  <a:pt x="0" y="37500"/>
                </a:cubicBezTo>
                <a:cubicBezTo>
                  <a:pt x="0" y="73125"/>
                  <a:pt x="60000" y="120000"/>
                  <a:pt x="60000" y="120000"/>
                </a:cubicBezTo>
                <a:cubicBezTo>
                  <a:pt x="60000" y="120000"/>
                  <a:pt x="120000" y="73125"/>
                  <a:pt x="120000" y="37500"/>
                </a:cubicBezTo>
                <a:cubicBezTo>
                  <a:pt x="120000" y="16875"/>
                  <a:pt x="93000" y="0"/>
                  <a:pt x="60000" y="0"/>
                </a:cubicBezTo>
                <a:close/>
                <a:moveTo>
                  <a:pt x="60000" y="58125"/>
                </a:moveTo>
                <a:cubicBezTo>
                  <a:pt x="42000" y="58125"/>
                  <a:pt x="27600" y="49125"/>
                  <a:pt x="27600" y="37875"/>
                </a:cubicBezTo>
                <a:cubicBezTo>
                  <a:pt x="27600" y="26625"/>
                  <a:pt x="42000" y="17625"/>
                  <a:pt x="60000" y="17625"/>
                </a:cubicBezTo>
                <a:cubicBezTo>
                  <a:pt x="78000" y="17625"/>
                  <a:pt x="92400" y="26625"/>
                  <a:pt x="92400" y="37875"/>
                </a:cubicBezTo>
                <a:cubicBezTo>
                  <a:pt x="92400" y="49125"/>
                  <a:pt x="78000" y="58125"/>
                  <a:pt x="60000" y="58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432" name="Shape 432"/>
          <p:cNvSpPr/>
          <p:nvPr/>
        </p:nvSpPr>
        <p:spPr>
          <a:xfrm>
            <a:off x="10103228" y="3094272"/>
            <a:ext cx="660000" cy="695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4F5FC"/>
              </a:solidFill>
              <a:effectLst/>
              <a:uLnTx/>
              <a:uFillTx/>
              <a:latin typeface="Calibri"/>
              <a:ea typeface="Calibri"/>
              <a:cs typeface="Calibri"/>
              <a:sym typeface="Calibri"/>
            </a:endParaRPr>
          </a:p>
        </p:txBody>
      </p:sp>
      <p:sp>
        <p:nvSpPr>
          <p:cNvPr id="433" name="Shape 433"/>
          <p:cNvSpPr/>
          <p:nvPr/>
        </p:nvSpPr>
        <p:spPr>
          <a:xfrm>
            <a:off x="10334530" y="2630379"/>
            <a:ext cx="197400" cy="207900"/>
          </a:xfrm>
          <a:custGeom>
            <a:avLst/>
            <a:gdLst/>
            <a:ahLst/>
            <a:cxnLst/>
            <a:rect l="0" t="0" r="0" b="0"/>
            <a:pathLst>
              <a:path w="120000" h="120000" extrusionOk="0">
                <a:moveTo>
                  <a:pt x="0" y="120000"/>
                </a:moveTo>
                <a:cubicBezTo>
                  <a:pt x="16730" y="69230"/>
                  <a:pt x="16730" y="69230"/>
                  <a:pt x="16730" y="69230"/>
                </a:cubicBezTo>
                <a:cubicBezTo>
                  <a:pt x="64038" y="21923"/>
                  <a:pt x="64038" y="21923"/>
                  <a:pt x="64038" y="21923"/>
                </a:cubicBezTo>
                <a:cubicBezTo>
                  <a:pt x="68076" y="26538"/>
                  <a:pt x="68076" y="26538"/>
                  <a:pt x="68076" y="26538"/>
                </a:cubicBezTo>
                <a:cubicBezTo>
                  <a:pt x="21923" y="72692"/>
                  <a:pt x="21923" y="72692"/>
                  <a:pt x="21923" y="72692"/>
                </a:cubicBezTo>
                <a:cubicBezTo>
                  <a:pt x="19615" y="69807"/>
                  <a:pt x="19615" y="69807"/>
                  <a:pt x="19615" y="69807"/>
                </a:cubicBezTo>
                <a:cubicBezTo>
                  <a:pt x="19615" y="69807"/>
                  <a:pt x="19615" y="69807"/>
                  <a:pt x="19615" y="69807"/>
                </a:cubicBezTo>
                <a:cubicBezTo>
                  <a:pt x="18461" y="72115"/>
                  <a:pt x="17884" y="74423"/>
                  <a:pt x="17307" y="76730"/>
                </a:cubicBezTo>
                <a:cubicBezTo>
                  <a:pt x="16153" y="79038"/>
                  <a:pt x="15576" y="81923"/>
                  <a:pt x="14423" y="84230"/>
                </a:cubicBezTo>
                <a:cubicBezTo>
                  <a:pt x="13846" y="86538"/>
                  <a:pt x="12692" y="88846"/>
                  <a:pt x="12115" y="91153"/>
                </a:cubicBezTo>
                <a:cubicBezTo>
                  <a:pt x="11538" y="92884"/>
                  <a:pt x="10961" y="94615"/>
                  <a:pt x="10961" y="95769"/>
                </a:cubicBezTo>
                <a:cubicBezTo>
                  <a:pt x="9230" y="99807"/>
                  <a:pt x="9230" y="99807"/>
                  <a:pt x="9230" y="99807"/>
                </a:cubicBezTo>
                <a:cubicBezTo>
                  <a:pt x="10961" y="99807"/>
                  <a:pt x="13269" y="100961"/>
                  <a:pt x="16153" y="103846"/>
                </a:cubicBezTo>
                <a:cubicBezTo>
                  <a:pt x="18461" y="106730"/>
                  <a:pt x="20192" y="108461"/>
                  <a:pt x="20192" y="110769"/>
                </a:cubicBezTo>
                <a:cubicBezTo>
                  <a:pt x="50192" y="100384"/>
                  <a:pt x="50192" y="100384"/>
                  <a:pt x="50192" y="100384"/>
                </a:cubicBezTo>
                <a:cubicBezTo>
                  <a:pt x="50192" y="100384"/>
                  <a:pt x="50192" y="100384"/>
                  <a:pt x="50192" y="100384"/>
                </a:cubicBezTo>
                <a:cubicBezTo>
                  <a:pt x="47307" y="98076"/>
                  <a:pt x="47307" y="98076"/>
                  <a:pt x="47307" y="98076"/>
                </a:cubicBezTo>
                <a:cubicBezTo>
                  <a:pt x="93461" y="51923"/>
                  <a:pt x="93461" y="51923"/>
                  <a:pt x="93461" y="51923"/>
                </a:cubicBezTo>
                <a:cubicBezTo>
                  <a:pt x="98076" y="55961"/>
                  <a:pt x="98076" y="55961"/>
                  <a:pt x="98076" y="55961"/>
                </a:cubicBezTo>
                <a:cubicBezTo>
                  <a:pt x="50769" y="103269"/>
                  <a:pt x="50769" y="103269"/>
                  <a:pt x="50769" y="103269"/>
                </a:cubicBezTo>
                <a:lnTo>
                  <a:pt x="0" y="120000"/>
                </a:lnTo>
                <a:close/>
                <a:moveTo>
                  <a:pt x="27692" y="77884"/>
                </a:moveTo>
                <a:cubicBezTo>
                  <a:pt x="73846" y="31730"/>
                  <a:pt x="73846" y="31730"/>
                  <a:pt x="73846" y="31730"/>
                </a:cubicBezTo>
                <a:cubicBezTo>
                  <a:pt x="78461" y="36346"/>
                  <a:pt x="78461" y="36346"/>
                  <a:pt x="78461" y="36346"/>
                </a:cubicBezTo>
                <a:cubicBezTo>
                  <a:pt x="31730" y="82500"/>
                  <a:pt x="31730" y="82500"/>
                  <a:pt x="31730" y="82500"/>
                </a:cubicBezTo>
                <a:lnTo>
                  <a:pt x="27692" y="77884"/>
                </a:lnTo>
                <a:close/>
                <a:moveTo>
                  <a:pt x="37500" y="88269"/>
                </a:moveTo>
                <a:cubicBezTo>
                  <a:pt x="83653" y="41538"/>
                  <a:pt x="83653" y="41538"/>
                  <a:pt x="83653" y="41538"/>
                </a:cubicBezTo>
                <a:cubicBezTo>
                  <a:pt x="88269" y="46153"/>
                  <a:pt x="88269" y="46153"/>
                  <a:pt x="88269" y="46153"/>
                </a:cubicBezTo>
                <a:cubicBezTo>
                  <a:pt x="42115" y="92307"/>
                  <a:pt x="42115" y="92307"/>
                  <a:pt x="42115" y="92307"/>
                </a:cubicBezTo>
                <a:lnTo>
                  <a:pt x="37500" y="88269"/>
                </a:lnTo>
                <a:close/>
                <a:moveTo>
                  <a:pt x="68076" y="17884"/>
                </a:moveTo>
                <a:cubicBezTo>
                  <a:pt x="72692" y="13846"/>
                  <a:pt x="72692" y="13846"/>
                  <a:pt x="72692" y="13846"/>
                </a:cubicBezTo>
                <a:cubicBezTo>
                  <a:pt x="106730" y="47307"/>
                  <a:pt x="106730" y="47307"/>
                  <a:pt x="106730" y="47307"/>
                </a:cubicBezTo>
                <a:cubicBezTo>
                  <a:pt x="102115" y="51923"/>
                  <a:pt x="102115" y="51923"/>
                  <a:pt x="102115" y="51923"/>
                </a:cubicBezTo>
                <a:lnTo>
                  <a:pt x="68076" y="17884"/>
                </a:lnTo>
                <a:close/>
                <a:moveTo>
                  <a:pt x="76730" y="9230"/>
                </a:moveTo>
                <a:cubicBezTo>
                  <a:pt x="80769" y="5192"/>
                  <a:pt x="80769" y="5192"/>
                  <a:pt x="80769" y="5192"/>
                </a:cubicBezTo>
                <a:cubicBezTo>
                  <a:pt x="82500" y="3461"/>
                  <a:pt x="84807" y="1730"/>
                  <a:pt x="87115" y="1153"/>
                </a:cubicBezTo>
                <a:cubicBezTo>
                  <a:pt x="88846" y="0"/>
                  <a:pt x="91153" y="0"/>
                  <a:pt x="93461" y="0"/>
                </a:cubicBezTo>
                <a:cubicBezTo>
                  <a:pt x="98653" y="0"/>
                  <a:pt x="102692" y="1730"/>
                  <a:pt x="106730" y="5192"/>
                </a:cubicBezTo>
                <a:cubicBezTo>
                  <a:pt x="114807" y="13846"/>
                  <a:pt x="114807" y="13846"/>
                  <a:pt x="114807" y="13846"/>
                </a:cubicBezTo>
                <a:cubicBezTo>
                  <a:pt x="118269" y="17307"/>
                  <a:pt x="120000" y="21346"/>
                  <a:pt x="120000" y="26538"/>
                </a:cubicBezTo>
                <a:cubicBezTo>
                  <a:pt x="120000" y="28846"/>
                  <a:pt x="120000" y="31153"/>
                  <a:pt x="118846" y="32884"/>
                </a:cubicBezTo>
                <a:cubicBezTo>
                  <a:pt x="118269" y="35192"/>
                  <a:pt x="116538" y="37500"/>
                  <a:pt x="114807" y="39230"/>
                </a:cubicBezTo>
                <a:cubicBezTo>
                  <a:pt x="110769" y="43269"/>
                  <a:pt x="110769" y="43269"/>
                  <a:pt x="110769" y="43269"/>
                </a:cubicBezTo>
                <a:lnTo>
                  <a:pt x="76730" y="923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434" name="Shape 434"/>
          <p:cNvSpPr/>
          <p:nvPr/>
        </p:nvSpPr>
        <p:spPr>
          <a:xfrm>
            <a:off x="10334980" y="3356320"/>
            <a:ext cx="196500" cy="171300"/>
          </a:xfrm>
          <a:custGeom>
            <a:avLst/>
            <a:gdLst/>
            <a:ahLst/>
            <a:cxnLst/>
            <a:rect l="0" t="0" r="0" b="0"/>
            <a:pathLst>
              <a:path w="120000" h="120000" extrusionOk="0">
                <a:moveTo>
                  <a:pt x="105000" y="0"/>
                </a:moveTo>
                <a:cubicBezTo>
                  <a:pt x="15000" y="0"/>
                  <a:pt x="15000" y="0"/>
                  <a:pt x="15000" y="0"/>
                </a:cubicBezTo>
                <a:cubicBezTo>
                  <a:pt x="6750" y="0"/>
                  <a:pt x="0" y="7714"/>
                  <a:pt x="0" y="17142"/>
                </a:cubicBezTo>
                <a:cubicBezTo>
                  <a:pt x="0" y="77142"/>
                  <a:pt x="0" y="77142"/>
                  <a:pt x="0" y="77142"/>
                </a:cubicBezTo>
                <a:cubicBezTo>
                  <a:pt x="0" y="86571"/>
                  <a:pt x="6750" y="94285"/>
                  <a:pt x="15000" y="94285"/>
                </a:cubicBezTo>
                <a:cubicBezTo>
                  <a:pt x="45000" y="94285"/>
                  <a:pt x="45000" y="94285"/>
                  <a:pt x="45000" y="94285"/>
                </a:cubicBezTo>
                <a:cubicBezTo>
                  <a:pt x="75000" y="120000"/>
                  <a:pt x="75000" y="120000"/>
                  <a:pt x="75000" y="120000"/>
                </a:cubicBezTo>
                <a:cubicBezTo>
                  <a:pt x="75000" y="94285"/>
                  <a:pt x="75000" y="94285"/>
                  <a:pt x="75000" y="94285"/>
                </a:cubicBezTo>
                <a:cubicBezTo>
                  <a:pt x="105000" y="94285"/>
                  <a:pt x="105000" y="94285"/>
                  <a:pt x="105000" y="94285"/>
                </a:cubicBezTo>
                <a:cubicBezTo>
                  <a:pt x="113250" y="94285"/>
                  <a:pt x="120000" y="86571"/>
                  <a:pt x="120000" y="77142"/>
                </a:cubicBezTo>
                <a:cubicBezTo>
                  <a:pt x="120000" y="17142"/>
                  <a:pt x="120000" y="17142"/>
                  <a:pt x="120000" y="17142"/>
                </a:cubicBezTo>
                <a:cubicBezTo>
                  <a:pt x="120000" y="7714"/>
                  <a:pt x="113250" y="0"/>
                  <a:pt x="1050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pic>
        <p:nvPicPr>
          <p:cNvPr id="435" name="Shape 435"/>
          <p:cNvPicPr preferRelativeResize="0"/>
          <p:nvPr/>
        </p:nvPicPr>
        <p:blipFill rotWithShape="1">
          <a:blip r:embed="rId3">
            <a:alphaModFix/>
          </a:blip>
          <a:srcRect t="612" b="622"/>
          <a:stretch/>
        </p:blipFill>
        <p:spPr>
          <a:xfrm>
            <a:off x="443150" y="1940225"/>
            <a:ext cx="8481901" cy="4240951"/>
          </a:xfrm>
          <a:prstGeom prst="rect">
            <a:avLst/>
          </a:prstGeom>
          <a:noFill/>
          <a:ln>
            <a:noFill/>
          </a:ln>
        </p:spPr>
      </p:pic>
    </p:spTree>
    <p:extLst>
      <p:ext uri="{BB962C8B-B14F-4D97-AF65-F5344CB8AC3E}">
        <p14:creationId xmlns:p14="http://schemas.microsoft.com/office/powerpoint/2010/main" val="1119117613"/>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974"/>
        <p:cNvGrpSpPr/>
        <p:nvPr/>
      </p:nvGrpSpPr>
      <p:grpSpPr>
        <a:xfrm>
          <a:off x="0" y="0"/>
          <a:ext cx="0" cy="0"/>
          <a:chOff x="0" y="0"/>
          <a:chExt cx="0" cy="0"/>
        </a:xfrm>
      </p:grpSpPr>
      <p:sp>
        <p:nvSpPr>
          <p:cNvPr id="975" name="Shape 975"/>
          <p:cNvSpPr txBox="1"/>
          <p:nvPr/>
        </p:nvSpPr>
        <p:spPr>
          <a:xfrm>
            <a:off x="5452185" y="2984863"/>
            <a:ext cx="1287600" cy="261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1200" cap="none" spc="0" normalizeH="0" baseline="0" noProof="0">
                <a:ln>
                  <a:noFill/>
                </a:ln>
                <a:solidFill>
                  <a:srgbClr val="F4F5FC"/>
                </a:solidFill>
                <a:effectLst/>
                <a:uLnTx/>
                <a:uFillTx/>
                <a:latin typeface="Roboto"/>
                <a:ea typeface="Roboto"/>
                <a:cs typeface="Roboto"/>
                <a:sym typeface="Roboto"/>
              </a:rPr>
              <a:t>Presentazione</a:t>
            </a:r>
            <a:endParaRPr kumimoji="0" sz="1200" b="1" i="0" u="none" strike="noStrike" kern="1200" cap="none" spc="0" normalizeH="0" baseline="0" noProof="0">
              <a:ln>
                <a:noFill/>
              </a:ln>
              <a:solidFill>
                <a:srgbClr val="F4F5FC"/>
              </a:solidFill>
              <a:effectLst/>
              <a:uLnTx/>
              <a:uFillTx/>
              <a:latin typeface="Roboto"/>
              <a:ea typeface="Roboto"/>
              <a:cs typeface="Roboto"/>
              <a:sym typeface="Roboto"/>
            </a:endParaRPr>
          </a:p>
        </p:txBody>
      </p:sp>
      <p:sp>
        <p:nvSpPr>
          <p:cNvPr id="976" name="Shape 976"/>
          <p:cNvSpPr txBox="1"/>
          <p:nvPr/>
        </p:nvSpPr>
        <p:spPr>
          <a:xfrm>
            <a:off x="3791415" y="3392798"/>
            <a:ext cx="4725861" cy="584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1" i="0" u="none" strike="noStrike" kern="1200" cap="none" spc="0" normalizeH="0" baseline="0" noProof="0" dirty="0" err="1">
                <a:ln>
                  <a:noFill/>
                </a:ln>
                <a:solidFill>
                  <a:srgbClr val="4E5765"/>
                </a:solidFill>
                <a:effectLst/>
                <a:uLnTx/>
                <a:uFillTx/>
                <a:latin typeface="Roboto"/>
                <a:ea typeface="Roboto"/>
                <a:cs typeface="Roboto"/>
                <a:sym typeface="Roboto"/>
              </a:rPr>
              <a:t>Gestione</a:t>
            </a:r>
            <a:r>
              <a:rPr kumimoji="0" lang="en-US" sz="3200" b="1" i="0" u="none" strike="noStrike" kern="1200" cap="none" spc="0" normalizeH="0" baseline="0" noProof="0" dirty="0">
                <a:ln>
                  <a:noFill/>
                </a:ln>
                <a:solidFill>
                  <a:srgbClr val="4E5765"/>
                </a:solidFill>
                <a:effectLst/>
                <a:uLnTx/>
                <a:uFillTx/>
                <a:latin typeface="Roboto"/>
                <a:ea typeface="Roboto"/>
                <a:cs typeface="Roboto"/>
                <a:sym typeface="Roboto"/>
              </a:rPr>
              <a:t> </a:t>
            </a:r>
            <a:r>
              <a:rPr kumimoji="0" lang="en-US" sz="3200" b="1" i="0" u="none" strike="noStrike" kern="1200" cap="none" spc="0" normalizeH="0" baseline="0" noProof="0" dirty="0" err="1">
                <a:ln>
                  <a:noFill/>
                </a:ln>
                <a:solidFill>
                  <a:srgbClr val="4E5765"/>
                </a:solidFill>
                <a:effectLst/>
                <a:uLnTx/>
                <a:uFillTx/>
                <a:latin typeface="Roboto"/>
                <a:ea typeface="Roboto"/>
                <a:cs typeface="Roboto"/>
                <a:sym typeface="Roboto"/>
              </a:rPr>
              <a:t>acquisto</a:t>
            </a:r>
            <a:endParaRPr kumimoji="0" sz="1800" b="0" i="0" u="none" strike="noStrike" kern="1200" cap="none" spc="0" normalizeH="0" baseline="0" noProof="0" dirty="0">
              <a:ln>
                <a:noFill/>
              </a:ln>
              <a:solidFill>
                <a:srgbClr val="333639"/>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endParaRPr kumimoji="0" sz="3200" b="1" i="0" u="none" strike="noStrike" kern="1200" cap="none" spc="0" normalizeH="0" baseline="0" noProof="0" dirty="0">
              <a:ln>
                <a:noFill/>
              </a:ln>
              <a:solidFill>
                <a:srgbClr val="4E5765"/>
              </a:solidFill>
              <a:effectLst/>
              <a:uLnTx/>
              <a:uFillTx/>
              <a:latin typeface="Roboto"/>
              <a:ea typeface="Roboto"/>
              <a:cs typeface="Roboto"/>
              <a:sym typeface="Roboto"/>
            </a:endParaRPr>
          </a:p>
        </p:txBody>
      </p:sp>
      <p:sp>
        <p:nvSpPr>
          <p:cNvPr id="977" name="Shape 9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120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sz="1100" b="0" i="0" u="none" strike="noStrike" kern="120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978" name="Shape 978"/>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47</a:t>
            </a:fld>
            <a:endParaRPr kumimoji="0" sz="1100" b="0" i="0" u="none" strike="noStrike" kern="120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979" name="Shape 979"/>
          <p:cNvSpPr/>
          <p:nvPr/>
        </p:nvSpPr>
        <p:spPr>
          <a:xfrm>
            <a:off x="1524000" y="4957897"/>
            <a:ext cx="9144000" cy="7524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Di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seguito</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presentiamo</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requisiti</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funzionali</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per la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gestione</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degli</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acquisti</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e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prendiamo</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in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esame</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il</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caso</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specifico</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per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l’acquisto</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un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biglietto</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online da parte di un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utente</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sz="1400" b="0" i="0" u="none" strike="noStrike" kern="1200" cap="none" spc="0" normalizeH="0" baseline="0" noProof="0" dirty="0">
              <a:ln>
                <a:noFill/>
              </a:ln>
              <a:solidFill>
                <a:srgbClr val="4E5765"/>
              </a:solidFill>
              <a:effectLst/>
              <a:uLnTx/>
              <a:uFillTx/>
              <a:latin typeface="Arial"/>
              <a:ea typeface="Arial"/>
              <a:cs typeface="Arial"/>
              <a:sym typeface="Arial"/>
            </a:endParaRPr>
          </a:p>
        </p:txBody>
      </p:sp>
      <p:sp>
        <p:nvSpPr>
          <p:cNvPr id="980" name="Shape 980"/>
          <p:cNvSpPr/>
          <p:nvPr/>
        </p:nvSpPr>
        <p:spPr>
          <a:xfrm>
            <a:off x="4496235" y="4123833"/>
            <a:ext cx="3199500" cy="7524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1" i="0" u="none" strike="noStrike" kern="1200" cap="none" spc="0" normalizeH="0" baseline="0" noProof="0" dirty="0">
                <a:ln>
                  <a:noFill/>
                </a:ln>
                <a:solidFill>
                  <a:srgbClr val="4E5765"/>
                </a:solidFill>
                <a:effectLst/>
                <a:uLnTx/>
                <a:uFillTx/>
                <a:latin typeface="Roboto"/>
                <a:ea typeface="Roboto"/>
                <a:cs typeface="Roboto"/>
                <a:sym typeface="Roboto"/>
              </a:rPr>
              <a:t>Presentation By:</a:t>
            </a:r>
            <a:endParaRPr kumimoji="0" sz="1800" b="0" i="0" u="none" strike="noStrike" kern="1200" cap="none" spc="0" normalizeH="0" baseline="0" noProof="0" dirty="0">
              <a:ln>
                <a:noFill/>
              </a:ln>
              <a:solidFill>
                <a:srgbClr val="333639"/>
              </a:solidFill>
              <a:effectLst/>
              <a:uLnTx/>
              <a:uFillTx/>
              <a:latin typeface="Calibri" panose="020F0502020204030204"/>
              <a:ea typeface="+mn-ea"/>
              <a:cs typeface="+mn-cs"/>
            </a:endParaRPr>
          </a:p>
          <a:p>
            <a:pPr marL="0" marR="0" lvl="0" indent="0" algn="ctr" defTabSz="914400" rtl="0" eaLnBrk="1" fontAlgn="auto" latinLnBrk="0" hangingPunct="1">
              <a:lnSpc>
                <a:spcPct val="130000"/>
              </a:lnSpc>
              <a:spcBef>
                <a:spcPts val="0"/>
              </a:spcBef>
              <a:spcAft>
                <a:spcPts val="0"/>
              </a:spcAft>
              <a:buClr>
                <a:srgbClr val="000000"/>
              </a:buClr>
              <a:buSzPts val="1100"/>
              <a:buFont typeface="Arial"/>
              <a:buNone/>
              <a:tabLst/>
              <a:defRPr/>
            </a:pP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Giuseppe </a:t>
            </a:r>
            <a:r>
              <a:rPr kumimoji="0" lang="en-US" sz="1100" b="0" i="0" u="none" strike="noStrike" kern="120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Apuzzo</a:t>
            </a:r>
            <a:r>
              <a:rPr kumimoji="0" lang="en-US" sz="1100" b="0" i="0" u="none" strike="noStrike" kern="120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981" name="Shape 981"/>
          <p:cNvSpPr/>
          <p:nvPr/>
        </p:nvSpPr>
        <p:spPr>
          <a:xfrm>
            <a:off x="1" y="0"/>
            <a:ext cx="12192000" cy="2799333"/>
          </a:xfrm>
          <a:prstGeom prst="rect">
            <a:avLst/>
          </a:prstGeom>
          <a:solidFill>
            <a:srgbClr val="4E5765"/>
          </a:solidFill>
          <a:ln w="25400" cap="flat" cmpd="sng">
            <a:solidFill>
              <a:srgbClr val="4E576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F4F5FC"/>
              </a:solidFill>
              <a:effectLst/>
              <a:uLnTx/>
              <a:uFillTx/>
              <a:latin typeface="Arial"/>
              <a:ea typeface="Arial"/>
              <a:cs typeface="Arial"/>
              <a:sym typeface="Arial"/>
            </a:endParaRPr>
          </a:p>
        </p:txBody>
      </p:sp>
      <p:pic>
        <p:nvPicPr>
          <p:cNvPr id="982" name="Shape 982"/>
          <p:cNvPicPr preferRelativeResize="0"/>
          <p:nvPr/>
        </p:nvPicPr>
        <p:blipFill rotWithShape="1">
          <a:blip r:embed="rId3">
            <a:alphaModFix/>
          </a:blip>
          <a:srcRect/>
          <a:stretch/>
        </p:blipFill>
        <p:spPr>
          <a:xfrm>
            <a:off x="3674692" y="0"/>
            <a:ext cx="4842585" cy="3026616"/>
          </a:xfrm>
          <a:prstGeom prst="rect">
            <a:avLst/>
          </a:prstGeom>
          <a:noFill/>
          <a:ln>
            <a:noFill/>
          </a:ln>
        </p:spPr>
      </p:pic>
    </p:spTree>
    <p:extLst>
      <p:ext uri="{BB962C8B-B14F-4D97-AF65-F5344CB8AC3E}">
        <p14:creationId xmlns:p14="http://schemas.microsoft.com/office/powerpoint/2010/main" val="3192189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0"/>
                                        </p:tgtEl>
                                        <p:attrNameLst>
                                          <p:attrName>style.visibility</p:attrName>
                                        </p:attrNameLst>
                                      </p:cBhvr>
                                      <p:to>
                                        <p:strVal val="visible"/>
                                      </p:to>
                                    </p:set>
                                    <p:animEffect transition="in" filter="fade">
                                      <p:cBhvr>
                                        <p:cTn id="7" dur="500"/>
                                        <p:tgtEl>
                                          <p:spTgt spid="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919755" y="605254"/>
            <a:ext cx="96699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I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requisiti</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funzionali</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per la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gestione</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acquisto</a:t>
            </a:r>
            <a:endPar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endParaRPr>
          </a:p>
        </p:txBody>
      </p:sp>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rPr>
              <a:t>EvoCinema</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100" b="0" i="0" u="none" strike="noStrike" kern="1200" cap="none" spc="0" normalizeH="0" baseline="0" noProof="0" smtClean="0">
                <a:ln>
                  <a:noFill/>
                </a:ln>
                <a:solidFill>
                  <a:srgbClr val="AAB2BD">
                    <a:lumMod val="50000"/>
                  </a:srgbClr>
                </a:solidFill>
                <a:effectLst/>
                <a:uLnTx/>
                <a:uFillTx/>
                <a:latin typeface="Roboto Condensed Light"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pic>
        <p:nvPicPr>
          <p:cNvPr id="4" name="Segnaposto immagine 3">
            <a:extLst>
              <a:ext uri="{FF2B5EF4-FFF2-40B4-BE49-F238E27FC236}">
                <a16:creationId xmlns:a16="http://schemas.microsoft.com/office/drawing/2014/main" id="{65CC94A9-D038-5747-850A-F5ECCED87C4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852" r="4852"/>
          <a:stretch>
            <a:fillRect/>
          </a:stretch>
        </p:blipFill>
        <p:spPr>
          <a:xfrm>
            <a:off x="1051869" y="1190030"/>
            <a:ext cx="9405755" cy="5166320"/>
          </a:xfrm>
        </p:spPr>
      </p:pic>
    </p:spTree>
    <p:extLst>
      <p:ext uri="{BB962C8B-B14F-4D97-AF65-F5344CB8AC3E}">
        <p14:creationId xmlns:p14="http://schemas.microsoft.com/office/powerpoint/2010/main" val="161301819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919755" y="605254"/>
            <a:ext cx="96699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Usa</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case diagram</a:t>
            </a:r>
          </a:p>
        </p:txBody>
      </p:sp>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rPr>
              <a:t>EvoCinema</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100" b="0" i="0" u="none" strike="noStrike" kern="1200" cap="none" spc="0" normalizeH="0" baseline="0" noProof="0" smtClean="0">
                <a:ln>
                  <a:noFill/>
                </a:ln>
                <a:solidFill>
                  <a:srgbClr val="AAB2BD">
                    <a:lumMod val="50000"/>
                  </a:srgbClr>
                </a:solidFill>
                <a:effectLst/>
                <a:uLnTx/>
                <a:uFillTx/>
                <a:latin typeface="Roboto Condensed Light"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pic>
        <p:nvPicPr>
          <p:cNvPr id="4" name="Segnaposto immagine 3">
            <a:extLst>
              <a:ext uri="{FF2B5EF4-FFF2-40B4-BE49-F238E27FC236}">
                <a16:creationId xmlns:a16="http://schemas.microsoft.com/office/drawing/2014/main" id="{65CC94A9-D038-5747-850A-F5ECCED87C4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148577" y="1190030"/>
            <a:ext cx="9355872" cy="5166320"/>
          </a:xfrm>
        </p:spPr>
      </p:pic>
    </p:spTree>
    <p:extLst>
      <p:ext uri="{BB962C8B-B14F-4D97-AF65-F5344CB8AC3E}">
        <p14:creationId xmlns:p14="http://schemas.microsoft.com/office/powerpoint/2010/main" val="257415434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p:nvPr/>
        </p:nvSpPr>
        <p:spPr>
          <a:xfrm>
            <a:off x="1028701" y="701749"/>
            <a:ext cx="623889" cy="261609"/>
          </a:xfrm>
          <a:prstGeom prst="rect">
            <a:avLst/>
          </a:prstGeom>
          <a:solidFill>
            <a:schemeClr val="accent3"/>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4F5FC"/>
                </a:solidFill>
                <a:latin typeface="Roboto"/>
                <a:ea typeface="Roboto"/>
                <a:cs typeface="Roboto"/>
                <a:sym typeface="Roboto"/>
              </a:rPr>
              <a:t>RUOLI</a:t>
            </a:r>
            <a:endParaRPr sz="1467" kern="0">
              <a:solidFill>
                <a:srgbClr val="000000"/>
              </a:solidFill>
              <a:latin typeface="Arial"/>
              <a:cs typeface="Arial"/>
              <a:sym typeface="Arial"/>
            </a:endParaRPr>
          </a:p>
        </p:txBody>
      </p:sp>
      <p:sp>
        <p:nvSpPr>
          <p:cNvPr id="441" name="Shape 441"/>
          <p:cNvSpPr txBox="1"/>
          <p:nvPr/>
        </p:nvSpPr>
        <p:spPr>
          <a:xfrm>
            <a:off x="919757" y="1103294"/>
            <a:ext cx="1869423" cy="584775"/>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Gli attori</a:t>
            </a:r>
            <a:endParaRPr sz="1467" kern="0">
              <a:solidFill>
                <a:srgbClr val="000000"/>
              </a:solidFill>
              <a:latin typeface="Arial"/>
              <a:cs typeface="Arial"/>
              <a:sym typeface="Arial"/>
            </a:endParaRPr>
          </a:p>
        </p:txBody>
      </p:sp>
      <p:sp>
        <p:nvSpPr>
          <p:cNvPr id="442" name="Shape 442"/>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IT" kern="0"/>
              <a:t>EvoCinema</a:t>
            </a:r>
            <a:endParaRPr sz="1467" kern="0" dirty="0"/>
          </a:p>
        </p:txBody>
      </p:sp>
      <p:pic>
        <p:nvPicPr>
          <p:cNvPr id="444" name="Shape 444"/>
          <p:cNvPicPr preferRelativeResize="0">
            <a:picLocks noGrp="1"/>
          </p:cNvPicPr>
          <p:nvPr>
            <p:ph type="pic" idx="2"/>
          </p:nvPr>
        </p:nvPicPr>
        <p:blipFill rotWithShape="1">
          <a:blip r:embed="rId3">
            <a:alphaModFix/>
          </a:blip>
          <a:srcRect t="820" b="820"/>
          <a:stretch/>
        </p:blipFill>
        <p:spPr>
          <a:xfrm>
            <a:off x="1824126" y="2135759"/>
            <a:ext cx="1936749" cy="1905000"/>
          </a:xfrm>
          <a:prstGeom prst="ellipse">
            <a:avLst/>
          </a:prstGeom>
          <a:solidFill>
            <a:srgbClr val="4E5765"/>
          </a:solidFill>
          <a:ln>
            <a:noFill/>
          </a:ln>
        </p:spPr>
      </p:pic>
      <p:pic>
        <p:nvPicPr>
          <p:cNvPr id="445" name="Shape 445"/>
          <p:cNvPicPr preferRelativeResize="0">
            <a:picLocks noGrp="1"/>
          </p:cNvPicPr>
          <p:nvPr>
            <p:ph type="pic" idx="3"/>
          </p:nvPr>
        </p:nvPicPr>
        <p:blipFill rotWithShape="1">
          <a:blip r:embed="rId4">
            <a:alphaModFix/>
          </a:blip>
          <a:srcRect t="1395" b="1394"/>
          <a:stretch/>
        </p:blipFill>
        <p:spPr>
          <a:xfrm>
            <a:off x="8310705" y="2168417"/>
            <a:ext cx="1935161" cy="1881187"/>
          </a:xfrm>
          <a:prstGeom prst="ellipse">
            <a:avLst/>
          </a:prstGeom>
          <a:solidFill>
            <a:srgbClr val="4E5765"/>
          </a:solidFill>
          <a:ln>
            <a:noFill/>
          </a:ln>
        </p:spPr>
      </p:pic>
      <p:pic>
        <p:nvPicPr>
          <p:cNvPr id="446" name="Shape 446"/>
          <p:cNvPicPr preferRelativeResize="0">
            <a:picLocks noGrp="1"/>
          </p:cNvPicPr>
          <p:nvPr>
            <p:ph type="pic" idx="5"/>
          </p:nvPr>
        </p:nvPicPr>
        <p:blipFill rotWithShape="1">
          <a:blip r:embed="rId5">
            <a:alphaModFix/>
          </a:blip>
          <a:srcRect l="250" r="250"/>
          <a:stretch/>
        </p:blipFill>
        <p:spPr>
          <a:xfrm>
            <a:off x="5135202" y="2230946"/>
            <a:ext cx="1801177" cy="1810228"/>
          </a:xfrm>
          <a:prstGeom prst="ellipse">
            <a:avLst/>
          </a:prstGeom>
          <a:solidFill>
            <a:srgbClr val="4E5765"/>
          </a:solidFill>
          <a:ln>
            <a:noFill/>
          </a:ln>
        </p:spPr>
      </p:pic>
      <p:sp>
        <p:nvSpPr>
          <p:cNvPr id="447" name="Shape 447"/>
          <p:cNvSpPr/>
          <p:nvPr/>
        </p:nvSpPr>
        <p:spPr>
          <a:xfrm>
            <a:off x="1556142" y="4279078"/>
            <a:ext cx="2466076" cy="1412695"/>
          </a:xfrm>
          <a:prstGeom prst="rect">
            <a:avLst/>
          </a:prstGeom>
          <a:noFill/>
          <a:ln>
            <a:noFill/>
          </a:ln>
        </p:spPr>
        <p:txBody>
          <a:bodyPr spcFirstLastPara="1" wrap="square" lIns="91433" tIns="45700" rIns="91433" bIns="45700" anchor="t" anchorCtr="0">
            <a:noAutofit/>
          </a:bodyPr>
          <a:lstStyle/>
          <a:p>
            <a:pPr algn="ctr" defTabSz="1219170">
              <a:lnSpc>
                <a:spcPct val="130000"/>
              </a:lnSpc>
              <a:buClr>
                <a:srgbClr val="000000"/>
              </a:buClr>
            </a:pPr>
            <a:r>
              <a:rPr lang="it" sz="1067" b="1" kern="0">
                <a:solidFill>
                  <a:srgbClr val="4E5765"/>
                </a:solidFill>
                <a:latin typeface="Roboto"/>
                <a:ea typeface="Roboto"/>
                <a:cs typeface="Roboto"/>
                <a:sym typeface="Roboto"/>
              </a:rPr>
              <a:t>Gestore</a:t>
            </a:r>
            <a:endParaRPr sz="1467" kern="0">
              <a:solidFill>
                <a:srgbClr val="000000"/>
              </a:solidFill>
              <a:latin typeface="Arial"/>
              <a:cs typeface="Arial"/>
              <a:sym typeface="Arial"/>
            </a:endParaRPr>
          </a:p>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Gestire la programmazione e le sale</a:t>
            </a:r>
            <a:endParaRPr sz="1467" kern="0">
              <a:solidFill>
                <a:srgbClr val="000000"/>
              </a:solidFill>
              <a:latin typeface="Arial"/>
              <a:cs typeface="Arial"/>
              <a:sym typeface="Arial"/>
            </a:endParaRPr>
          </a:p>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Gestire le politiche di sconto</a:t>
            </a:r>
            <a:endParaRPr sz="1467" kern="0">
              <a:solidFill>
                <a:srgbClr val="000000"/>
              </a:solidFill>
              <a:latin typeface="Arial"/>
              <a:cs typeface="Arial"/>
              <a:sym typeface="Arial"/>
            </a:endParaRPr>
          </a:p>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Visualizzare gli incassi</a:t>
            </a:r>
            <a:endParaRPr sz="1467" kern="0">
              <a:solidFill>
                <a:srgbClr val="000000"/>
              </a:solidFill>
              <a:latin typeface="Arial"/>
              <a:cs typeface="Arial"/>
              <a:sym typeface="Arial"/>
            </a:endParaRPr>
          </a:p>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Gestire la libreria</a:t>
            </a:r>
            <a:endParaRPr sz="1467" kern="0">
              <a:solidFill>
                <a:srgbClr val="000000"/>
              </a:solidFill>
              <a:latin typeface="Arial"/>
              <a:cs typeface="Arial"/>
              <a:sym typeface="Arial"/>
            </a:endParaRPr>
          </a:p>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Conoscere i film più apprezzati</a:t>
            </a:r>
            <a:endParaRPr sz="1467" kern="0">
              <a:solidFill>
                <a:srgbClr val="000000"/>
              </a:solidFill>
              <a:latin typeface="Arial"/>
              <a:cs typeface="Arial"/>
              <a:sym typeface="Arial"/>
            </a:endParaRPr>
          </a:p>
        </p:txBody>
      </p:sp>
      <p:sp>
        <p:nvSpPr>
          <p:cNvPr id="448" name="Shape 448"/>
          <p:cNvSpPr/>
          <p:nvPr/>
        </p:nvSpPr>
        <p:spPr>
          <a:xfrm>
            <a:off x="4802751" y="4258244"/>
            <a:ext cx="2466076" cy="1192633"/>
          </a:xfrm>
          <a:prstGeom prst="rect">
            <a:avLst/>
          </a:prstGeom>
          <a:noFill/>
          <a:ln>
            <a:noFill/>
          </a:ln>
        </p:spPr>
        <p:txBody>
          <a:bodyPr spcFirstLastPara="1" wrap="square" lIns="91433" tIns="45700" rIns="91433" bIns="45700" anchor="t" anchorCtr="0">
            <a:noAutofit/>
          </a:bodyPr>
          <a:lstStyle/>
          <a:p>
            <a:pPr algn="ctr" defTabSz="1219170">
              <a:lnSpc>
                <a:spcPct val="130000"/>
              </a:lnSpc>
              <a:buClr>
                <a:srgbClr val="000000"/>
              </a:buClr>
            </a:pPr>
            <a:r>
              <a:rPr lang="it" sz="1067" b="1" kern="0">
                <a:solidFill>
                  <a:srgbClr val="4E5765"/>
                </a:solidFill>
                <a:latin typeface="Roboto"/>
                <a:ea typeface="Roboto"/>
                <a:cs typeface="Roboto"/>
                <a:sym typeface="Roboto"/>
              </a:rPr>
              <a:t>Operatore</a:t>
            </a:r>
            <a:endParaRPr sz="1467" kern="0">
              <a:solidFill>
                <a:srgbClr val="000000"/>
              </a:solidFill>
              <a:latin typeface="Arial"/>
              <a:cs typeface="Arial"/>
              <a:sym typeface="Arial"/>
            </a:endParaRPr>
          </a:p>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Ricaricare il saldo utente.</a:t>
            </a:r>
            <a:endParaRPr sz="1467" kern="0">
              <a:solidFill>
                <a:srgbClr val="000000"/>
              </a:solidFill>
              <a:latin typeface="Arial"/>
              <a:cs typeface="Arial"/>
              <a:sym typeface="Arial"/>
            </a:endParaRPr>
          </a:p>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Gestire la vendita e la prenotazione di biglietti.</a:t>
            </a:r>
            <a:endParaRPr sz="1467" kern="0">
              <a:solidFill>
                <a:srgbClr val="000000"/>
              </a:solidFill>
              <a:latin typeface="Arial"/>
              <a:cs typeface="Arial"/>
              <a:sym typeface="Arial"/>
            </a:endParaRPr>
          </a:p>
          <a:p>
            <a:pPr algn="ct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Applicare gli sconti.</a:t>
            </a:r>
            <a:endParaRPr sz="1467" kern="0">
              <a:solidFill>
                <a:srgbClr val="000000"/>
              </a:solidFill>
              <a:latin typeface="Arial"/>
              <a:cs typeface="Arial"/>
              <a:sym typeface="Arial"/>
            </a:endParaRPr>
          </a:p>
        </p:txBody>
      </p:sp>
      <p:sp>
        <p:nvSpPr>
          <p:cNvPr id="449" name="Shape 449"/>
          <p:cNvSpPr/>
          <p:nvPr/>
        </p:nvSpPr>
        <p:spPr>
          <a:xfrm>
            <a:off x="8045247" y="4276570"/>
            <a:ext cx="2466076" cy="1852815"/>
          </a:xfrm>
          <a:prstGeom prst="rect">
            <a:avLst/>
          </a:prstGeom>
          <a:noFill/>
          <a:ln>
            <a:noFill/>
          </a:ln>
        </p:spPr>
        <p:txBody>
          <a:bodyPr spcFirstLastPara="1" wrap="square" lIns="91433" tIns="45700" rIns="91433" bIns="45700" anchor="t" anchorCtr="0">
            <a:noAutofit/>
          </a:bodyPr>
          <a:lstStyle/>
          <a:p>
            <a:pPr algn="ctr" defTabSz="1219170">
              <a:lnSpc>
                <a:spcPct val="130000"/>
              </a:lnSpc>
              <a:buClr>
                <a:srgbClr val="000000"/>
              </a:buClr>
            </a:pPr>
            <a:r>
              <a:rPr lang="it" sz="1067" b="1" kern="0">
                <a:solidFill>
                  <a:srgbClr val="4E5765"/>
                </a:solidFill>
                <a:latin typeface="Roboto"/>
                <a:ea typeface="Roboto"/>
                <a:cs typeface="Roboto"/>
                <a:sym typeface="Roboto"/>
              </a:rPr>
              <a:t>Cliente </a:t>
            </a:r>
            <a:endParaRPr sz="1067" kern="0">
              <a:solidFill>
                <a:srgbClr val="4E5765"/>
              </a:solidFill>
              <a:latin typeface="Roboto"/>
              <a:ea typeface="Roboto"/>
              <a:cs typeface="Roboto"/>
              <a:sym typeface="Roboto"/>
            </a:endParaRPr>
          </a:p>
          <a:p>
            <a:pPr algn="ctr" defTabSz="1219170">
              <a:lnSpc>
                <a:spcPct val="130000"/>
              </a:lnSpc>
              <a:buClr>
                <a:srgbClr val="000000"/>
              </a:buClr>
            </a:pPr>
            <a:r>
              <a:rPr lang="it" sz="1067" kern="0">
                <a:solidFill>
                  <a:srgbClr val="4E5765"/>
                </a:solidFill>
                <a:latin typeface="Roboto"/>
                <a:ea typeface="Roboto"/>
                <a:cs typeface="Roboto"/>
                <a:sym typeface="Roboto"/>
              </a:rPr>
              <a:t>Visualizza i film in programmazione e in libreria.</a:t>
            </a:r>
            <a:endParaRPr sz="1467" kern="0">
              <a:solidFill>
                <a:srgbClr val="000000"/>
              </a:solidFill>
              <a:latin typeface="Arial"/>
              <a:cs typeface="Arial"/>
              <a:sym typeface="Arial"/>
            </a:endParaRPr>
          </a:p>
          <a:p>
            <a:pPr algn="ctr" defTabSz="1219170">
              <a:lnSpc>
                <a:spcPct val="130000"/>
              </a:lnSpc>
              <a:buClr>
                <a:srgbClr val="000000"/>
              </a:buClr>
            </a:pPr>
            <a:r>
              <a:rPr lang="it" sz="1067" kern="0">
                <a:solidFill>
                  <a:srgbClr val="4E5765"/>
                </a:solidFill>
                <a:latin typeface="Roboto"/>
                <a:ea typeface="Roboto"/>
                <a:cs typeface="Roboto"/>
                <a:sym typeface="Roboto"/>
              </a:rPr>
              <a:t>Prenota o compra un biglietto.</a:t>
            </a:r>
            <a:endParaRPr sz="1467" kern="0">
              <a:solidFill>
                <a:srgbClr val="000000"/>
              </a:solidFill>
              <a:latin typeface="Arial"/>
              <a:cs typeface="Arial"/>
              <a:sym typeface="Arial"/>
            </a:endParaRPr>
          </a:p>
          <a:p>
            <a:pPr algn="ctr" defTabSz="1219170">
              <a:lnSpc>
                <a:spcPct val="130000"/>
              </a:lnSpc>
              <a:buClr>
                <a:srgbClr val="000000"/>
              </a:buClr>
            </a:pPr>
            <a:r>
              <a:rPr lang="it" sz="1067" kern="0">
                <a:solidFill>
                  <a:srgbClr val="4E5765"/>
                </a:solidFill>
                <a:latin typeface="Roboto"/>
                <a:ea typeface="Roboto"/>
                <a:cs typeface="Roboto"/>
                <a:sym typeface="Roboto"/>
              </a:rPr>
              <a:t>Dare giudizi su un film.</a:t>
            </a:r>
            <a:endParaRPr sz="1467" kern="0">
              <a:solidFill>
                <a:srgbClr val="000000"/>
              </a:solidFill>
              <a:latin typeface="Arial"/>
              <a:cs typeface="Arial"/>
              <a:sym typeface="Arial"/>
            </a:endParaRPr>
          </a:p>
          <a:p>
            <a:pPr algn="ctr" defTabSz="1219170">
              <a:lnSpc>
                <a:spcPct val="130000"/>
              </a:lnSpc>
              <a:buClr>
                <a:srgbClr val="000000"/>
              </a:buClr>
            </a:pPr>
            <a:endParaRPr sz="1067" b="1" kern="0">
              <a:solidFill>
                <a:srgbClr val="4E5765"/>
              </a:solidFill>
              <a:latin typeface="Roboto"/>
              <a:ea typeface="Roboto"/>
              <a:cs typeface="Roboto"/>
              <a:sym typeface="Roboto"/>
            </a:endParaRPr>
          </a:p>
          <a:p>
            <a:pPr algn="ctr" defTabSz="1219170">
              <a:lnSpc>
                <a:spcPct val="130000"/>
              </a:lnSpc>
              <a:buClr>
                <a:srgbClr val="000000"/>
              </a:buClr>
            </a:pPr>
            <a:endParaRPr sz="1067" b="1" kern="0">
              <a:solidFill>
                <a:srgbClr val="4E5765"/>
              </a:solidFill>
              <a:latin typeface="Roboto"/>
              <a:ea typeface="Roboto"/>
              <a:cs typeface="Roboto"/>
              <a:sym typeface="Roboto"/>
            </a:endParaRPr>
          </a:p>
          <a:p>
            <a:pPr algn="ctr" defTabSz="1219170">
              <a:lnSpc>
                <a:spcPct val="130000"/>
              </a:lnSpc>
              <a:buClr>
                <a:srgbClr val="000000"/>
              </a:buClr>
            </a:pPr>
            <a:endParaRPr sz="1067" b="1" kern="0">
              <a:solidFill>
                <a:srgbClr val="4E5765"/>
              </a:solidFill>
              <a:latin typeface="Roboto"/>
              <a:ea typeface="Roboto"/>
              <a:cs typeface="Roboto"/>
              <a:sym typeface="Roboto"/>
            </a:endParaRPr>
          </a:p>
        </p:txBody>
      </p:sp>
      <p:sp>
        <p:nvSpPr>
          <p:cNvPr id="2" name="Segnaposto numero diapositiva 1">
            <a:extLst>
              <a:ext uri="{FF2B5EF4-FFF2-40B4-BE49-F238E27FC236}">
                <a16:creationId xmlns:a16="http://schemas.microsoft.com/office/drawing/2014/main" id="{E3C6E38C-8266-48F1-AE47-DFCE4404D4F1}"/>
              </a:ext>
            </a:extLst>
          </p:cNvPr>
          <p:cNvSpPr>
            <a:spLocks noGrp="1"/>
          </p:cNvSpPr>
          <p:nvPr>
            <p:ph type="sldNum" idx="12"/>
          </p:nvPr>
        </p:nvSpPr>
        <p:spPr/>
        <p:txBody>
          <a:bodyPr/>
          <a:lstStyle/>
          <a:p>
            <a:fld id="{00000000-1234-1234-1234-123412341234}" type="slidenum">
              <a:rPr lang="it-IT" smtClean="0"/>
              <a:pPr/>
              <a:t>5</a:t>
            </a:fld>
            <a:endParaRPr lang="it-IT"/>
          </a:p>
        </p:txBody>
      </p:sp>
    </p:spTree>
    <p:extLst>
      <p:ext uri="{BB962C8B-B14F-4D97-AF65-F5344CB8AC3E}">
        <p14:creationId xmlns:p14="http://schemas.microsoft.com/office/powerpoint/2010/main" val="4177346367"/>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919756" y="1103293"/>
            <a:ext cx="1062175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La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funzionalità</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estesa</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ad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utente</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ed</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operatore</a:t>
            </a:r>
            <a:endPar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endParaRPr>
          </a:p>
        </p:txBody>
      </p:sp>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rPr>
              <a:t>EvoCinema</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100" b="0" i="0" u="none" strike="noStrike" kern="1200" cap="none" spc="0" normalizeH="0" baseline="0" noProof="0" smtClean="0">
                <a:ln>
                  <a:noFill/>
                </a:ln>
                <a:solidFill>
                  <a:srgbClr val="AAB2BD">
                    <a:lumMod val="50000"/>
                  </a:srgbClr>
                </a:solidFill>
                <a:effectLst/>
                <a:uLnTx/>
                <a:uFillTx/>
                <a:latin typeface="Roboto Condensed Light"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endParaRPr>
          </a:p>
        </p:txBody>
      </p:sp>
      <p:sp>
        <p:nvSpPr>
          <p:cNvPr id="6" name="Rectangle 5"/>
          <p:cNvSpPr/>
          <p:nvPr/>
        </p:nvSpPr>
        <p:spPr>
          <a:xfrm>
            <a:off x="919756" y="3844732"/>
            <a:ext cx="5034475" cy="1332673"/>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UTENTE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Il Sistema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offre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la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funzionalità</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di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selezione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di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uno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spettacolo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la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scelta</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di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uno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o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più</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posti</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e la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possibilità</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di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acquistare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o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prenotare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In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caso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di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saldo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non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sufficiente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il</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Sistema non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permette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all’utente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di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procedere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a:t>
            </a:r>
          </a:p>
        </p:txBody>
      </p:sp>
      <p:sp>
        <p:nvSpPr>
          <p:cNvPr id="8" name="Rectangle 7"/>
          <p:cNvSpPr/>
          <p:nvPr/>
        </p:nvSpPr>
        <p:spPr>
          <a:xfrm>
            <a:off x="6235245" y="3844732"/>
            <a:ext cx="5034475" cy="1572738"/>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OPERATORE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Il Sistema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offre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all’operatore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la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possibilità</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di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vendere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uno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spettacolo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ad un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cliente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non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registrato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nel</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Sistema,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incassando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così</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il</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costo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del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biglietto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In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caso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di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vendita</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ad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utente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registrato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l’operatore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può</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incassare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il</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costo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del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biglietto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o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scalarlo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dal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saldo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dell’utente</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inserendo</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la </a:t>
            </a:r>
            <a:r>
              <a:rPr kumimoji="0" lang="en-US" sz="12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sua</a:t>
            </a:r>
            <a:r>
              <a:rPr kumimoji="0" lang="en-US" sz="12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e-mail.</a:t>
            </a:r>
          </a:p>
        </p:txBody>
      </p:sp>
      <p:sp>
        <p:nvSpPr>
          <p:cNvPr id="10" name="Picture Placeholder 1">
            <a:extLst>
              <a:ext uri="{FF2B5EF4-FFF2-40B4-BE49-F238E27FC236}">
                <a16:creationId xmlns:a16="http://schemas.microsoft.com/office/drawing/2014/main" id="{F8F5E1DE-8EA8-5A42-B8D7-B2E0EBAE1A49}"/>
              </a:ext>
            </a:extLst>
          </p:cNvPr>
          <p:cNvSpPr>
            <a:spLocks noGrp="1"/>
          </p:cNvSpPr>
          <p:nvPr/>
        </p:nvSpPr>
        <p:spPr>
          <a:xfrm>
            <a:off x="2573216" y="2006787"/>
            <a:ext cx="1552733" cy="1550451"/>
          </a:xfrm>
          <a:prstGeom prst="ellipse">
            <a:avLst/>
          </a:prstGeom>
          <a:solidFill>
            <a:schemeClr val="accent6">
              <a:lumMod val="50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sp>
        <p:nvSpPr>
          <p:cNvPr id="13" name="Picture Placeholder 1">
            <a:extLst>
              <a:ext uri="{FF2B5EF4-FFF2-40B4-BE49-F238E27FC236}">
                <a16:creationId xmlns:a16="http://schemas.microsoft.com/office/drawing/2014/main" id="{2C2AE58C-6225-854C-9434-0E1B1A123504}"/>
              </a:ext>
            </a:extLst>
          </p:cNvPr>
          <p:cNvSpPr>
            <a:spLocks noGrp="1"/>
          </p:cNvSpPr>
          <p:nvPr/>
        </p:nvSpPr>
        <p:spPr>
          <a:xfrm>
            <a:off x="7976115" y="2006787"/>
            <a:ext cx="1552733" cy="1550451"/>
          </a:xfrm>
          <a:prstGeom prst="ellipse">
            <a:avLst/>
          </a:prstGeom>
          <a:solidFill>
            <a:schemeClr val="accent6">
              <a:lumMod val="50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3DC2B0D5-0A02-4A4C-9964-E9C9F2C66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017" y="2006787"/>
            <a:ext cx="1483831" cy="1483831"/>
          </a:xfrm>
          <a:prstGeom prst="rect">
            <a:avLst/>
          </a:prstGeom>
        </p:spPr>
      </p:pic>
      <p:pic>
        <p:nvPicPr>
          <p:cNvPr id="17" name="Immagine 16">
            <a:extLst>
              <a:ext uri="{FF2B5EF4-FFF2-40B4-BE49-F238E27FC236}">
                <a16:creationId xmlns:a16="http://schemas.microsoft.com/office/drawing/2014/main" id="{3E09149A-D036-8543-8B51-CA48BD6F4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191" y="2076463"/>
            <a:ext cx="1344409" cy="1344409"/>
          </a:xfrm>
          <a:prstGeom prst="rect">
            <a:avLst/>
          </a:prstGeom>
        </p:spPr>
      </p:pic>
    </p:spTree>
    <p:extLst>
      <p:ext uri="{BB962C8B-B14F-4D97-AF65-F5344CB8AC3E}">
        <p14:creationId xmlns:p14="http://schemas.microsoft.com/office/powerpoint/2010/main" val="4709905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rPr>
              <a:t>EvoCinema</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100" b="0" i="0" u="none" strike="noStrike" kern="1200" cap="none" spc="0" normalizeH="0" baseline="0" noProof="0" smtClean="0">
                <a:ln>
                  <a:noFill/>
                </a:ln>
                <a:solidFill>
                  <a:srgbClr val="AAB2BD">
                    <a:lumMod val="50000"/>
                  </a:srgbClr>
                </a:solidFill>
                <a:effectLst/>
                <a:uLnTx/>
                <a:uFillTx/>
                <a:latin typeface="Roboto Condensed Light"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pic>
        <p:nvPicPr>
          <p:cNvPr id="4" name="Segnaposto immagine 3">
            <a:extLst>
              <a:ext uri="{FF2B5EF4-FFF2-40B4-BE49-F238E27FC236}">
                <a16:creationId xmlns:a16="http://schemas.microsoft.com/office/drawing/2014/main" id="{3243EE7D-D5DF-2540-A81D-8392FC491A95}"/>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5165" r="5165"/>
          <a:stretch>
            <a:fillRect/>
          </a:stretch>
        </p:blipFill>
        <p:spPr>
          <a:xfrm>
            <a:off x="64007" y="1405056"/>
            <a:ext cx="3928830" cy="2794581"/>
          </a:xfrm>
        </p:spPr>
      </p:pic>
      <p:pic>
        <p:nvPicPr>
          <p:cNvPr id="18" name="Segnaposto immagine 17">
            <a:extLst>
              <a:ext uri="{FF2B5EF4-FFF2-40B4-BE49-F238E27FC236}">
                <a16:creationId xmlns:a16="http://schemas.microsoft.com/office/drawing/2014/main" id="{8D65D8AC-1610-C84A-914C-420DA6BA5A56}"/>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5840" r="5840"/>
          <a:stretch>
            <a:fillRect/>
          </a:stretch>
        </p:blipFill>
        <p:spPr>
          <a:xfrm>
            <a:off x="4172030" y="1405056"/>
            <a:ext cx="3928830" cy="2794581"/>
          </a:xfrm>
        </p:spPr>
      </p:pic>
      <p:pic>
        <p:nvPicPr>
          <p:cNvPr id="20" name="Segnaposto immagine 19">
            <a:extLst>
              <a:ext uri="{FF2B5EF4-FFF2-40B4-BE49-F238E27FC236}">
                <a16:creationId xmlns:a16="http://schemas.microsoft.com/office/drawing/2014/main" id="{5132F0A2-FBC6-0540-9803-113946B44A87}"/>
              </a:ext>
            </a:extLst>
          </p:cNvPr>
          <p:cNvPicPr>
            <a:picLocks noGrp="1" noChangeAspect="1"/>
          </p:cNvPicPr>
          <p:nvPr>
            <p:ph type="pic" sz="quarter" idx="22"/>
          </p:nvPr>
        </p:nvPicPr>
        <p:blipFill>
          <a:blip r:embed="rId5">
            <a:extLst>
              <a:ext uri="{28A0092B-C50C-407E-A947-70E740481C1C}">
                <a14:useLocalDpi xmlns:a14="http://schemas.microsoft.com/office/drawing/2010/main" val="0"/>
              </a:ext>
            </a:extLst>
          </a:blip>
          <a:srcRect l="6446" r="6446"/>
          <a:stretch>
            <a:fillRect/>
          </a:stretch>
        </p:blipFill>
        <p:spPr>
          <a:xfrm>
            <a:off x="8201712" y="1382752"/>
            <a:ext cx="3930696" cy="2794581"/>
          </a:xfrm>
        </p:spPr>
      </p:pic>
      <p:sp>
        <p:nvSpPr>
          <p:cNvPr id="2" name="Rectangle 1"/>
          <p:cNvSpPr/>
          <p:nvPr/>
        </p:nvSpPr>
        <p:spPr>
          <a:xfrm>
            <a:off x="1513254" y="5110111"/>
            <a:ext cx="2373719" cy="3498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La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scelta</a:t>
            </a: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dello</a:t>
            </a: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spettacolo</a:t>
            </a:r>
            <a:endPar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endParaRPr>
          </a:p>
        </p:txBody>
      </p:sp>
      <p:sp>
        <p:nvSpPr>
          <p:cNvPr id="10" name="Rectangle 9"/>
          <p:cNvSpPr/>
          <p:nvPr/>
        </p:nvSpPr>
        <p:spPr>
          <a:xfrm>
            <a:off x="5287074" y="5110111"/>
            <a:ext cx="2373719" cy="3498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La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selezione</a:t>
            </a: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 di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uno</a:t>
            </a: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 o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più</a:t>
            </a: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posti</a:t>
            </a:r>
            <a:endPar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endParaRPr>
          </a:p>
        </p:txBody>
      </p:sp>
      <p:sp>
        <p:nvSpPr>
          <p:cNvPr id="33" name="Rectangle 32"/>
          <p:cNvSpPr/>
          <p:nvPr/>
        </p:nvSpPr>
        <p:spPr>
          <a:xfrm>
            <a:off x="6298600" y="4975999"/>
            <a:ext cx="2181757" cy="509563"/>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4F5FC"/>
              </a:solidFill>
              <a:effectLst/>
              <a:uLnTx/>
              <a:uFillTx/>
              <a:latin typeface="Roboto" panose="02000000000000000000" pitchFamily="2" charset="0"/>
              <a:ea typeface="Roboto" panose="02000000000000000000" pitchFamily="2" charset="0"/>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endParaRPr>
          </a:p>
        </p:txBody>
      </p:sp>
      <p:sp>
        <p:nvSpPr>
          <p:cNvPr id="17" name="Rectangle 1">
            <a:extLst>
              <a:ext uri="{FF2B5EF4-FFF2-40B4-BE49-F238E27FC236}">
                <a16:creationId xmlns:a16="http://schemas.microsoft.com/office/drawing/2014/main" id="{9781A3D2-E1D7-3040-9BD6-77543672BA96}"/>
              </a:ext>
            </a:extLst>
          </p:cNvPr>
          <p:cNvSpPr/>
          <p:nvPr/>
        </p:nvSpPr>
        <p:spPr>
          <a:xfrm>
            <a:off x="9061636" y="5110111"/>
            <a:ext cx="2373719" cy="3498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La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pagina</a:t>
            </a: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 di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riepilogo</a:t>
            </a: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 con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l’inserimento</a:t>
            </a: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 di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eventuali</a:t>
            </a:r>
            <a:r>
              <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 </a:t>
            </a:r>
            <a:r>
              <a:rPr kumimoji="0" lang="en-US" sz="1100" b="0" i="0" u="none" strike="noStrike" kern="1200" cap="none" spc="0" normalizeH="0" baseline="0" noProof="0" dirty="0" err="1">
                <a:ln>
                  <a:noFill/>
                </a:ln>
                <a:solidFill>
                  <a:srgbClr val="F4F5FC"/>
                </a:solidFill>
                <a:effectLst/>
                <a:uLnTx/>
                <a:uFillTx/>
                <a:latin typeface="Roboto Condensed Light" panose="02000000000000000000" pitchFamily="2" charset="0"/>
                <a:ea typeface="Roboto Condensed Light" panose="02000000000000000000" pitchFamily="2" charset="0"/>
                <a:cs typeface="+mn-cs"/>
              </a:rPr>
              <a:t>sconti</a:t>
            </a:r>
            <a:endParaRPr kumimoji="0" lang="en-US" sz="1100" b="0" i="0" u="none" strike="noStrike" kern="1200" cap="none" spc="0" normalizeH="0" baseline="0" noProof="0" dirty="0">
              <a:ln>
                <a:noFill/>
              </a:ln>
              <a:solidFill>
                <a:srgbClr val="F4F5FC"/>
              </a:solidFill>
              <a:effectLst/>
              <a:uLnTx/>
              <a:uFillTx/>
              <a:latin typeface="Roboto Condensed Light" panose="02000000000000000000" pitchFamily="2" charset="0"/>
              <a:ea typeface="Roboto Condensed Light" panose="02000000000000000000" pitchFamily="2" charset="0"/>
              <a:cs typeface="+mn-cs"/>
            </a:endParaRPr>
          </a:p>
        </p:txBody>
      </p:sp>
    </p:spTree>
    <p:extLst>
      <p:ext uri="{BB962C8B-B14F-4D97-AF65-F5344CB8AC3E}">
        <p14:creationId xmlns:p14="http://schemas.microsoft.com/office/powerpoint/2010/main" val="362631525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60"/>
        <p:cNvGrpSpPr/>
        <p:nvPr/>
      </p:nvGrpSpPr>
      <p:grpSpPr>
        <a:xfrm>
          <a:off x="0" y="0"/>
          <a:ext cx="0" cy="0"/>
          <a:chOff x="0" y="0"/>
          <a:chExt cx="0" cy="0"/>
        </a:xfrm>
      </p:grpSpPr>
      <p:sp>
        <p:nvSpPr>
          <p:cNvPr id="61" name="Shape 61"/>
          <p:cNvSpPr txBox="1">
            <a:spLocks noGrp="1"/>
          </p:cNvSpPr>
          <p:nvPr>
            <p:ph type="ftr" idx="11"/>
          </p:nvPr>
        </p:nvSpPr>
        <p:spPr>
          <a:xfrm>
            <a:off x="4038600" y="6356351"/>
            <a:ext cx="4114800" cy="365200"/>
          </a:xfrm>
          <a:prstGeom prst="rect">
            <a:avLst/>
          </a:prstGeom>
          <a:noFill/>
          <a:ln>
            <a:noFill/>
          </a:ln>
        </p:spPr>
        <p:txBody>
          <a:bodyPr spcFirstLastPara="1" wrap="square" lIns="91433" tIns="45700" rIns="91433" bIns="45700" anchor="ctr" anchorCtr="0">
            <a:noAutofit/>
          </a:bodyPr>
          <a:lstStyle/>
          <a:p>
            <a:pPr defTabSz="1219170">
              <a:buClr>
                <a:srgbClr val="000000"/>
              </a:buClr>
              <a:buSzPts val="1100"/>
            </a:pPr>
            <a:r>
              <a:rPr lang="it" kern="0"/>
              <a:t>EvoCinema</a:t>
            </a:r>
            <a:endParaRPr kern="0"/>
          </a:p>
        </p:txBody>
      </p:sp>
      <p:sp>
        <p:nvSpPr>
          <p:cNvPr id="62" name="Shape 62"/>
          <p:cNvSpPr/>
          <p:nvPr/>
        </p:nvSpPr>
        <p:spPr>
          <a:xfrm>
            <a:off x="1" y="0"/>
            <a:ext cx="12192000" cy="2799200"/>
          </a:xfrm>
          <a:prstGeom prst="rect">
            <a:avLst/>
          </a:prstGeom>
          <a:solidFill>
            <a:srgbClr val="4E5765"/>
          </a:solidFill>
          <a:ln w="25400" cap="flat" cmpd="sng">
            <a:solidFill>
              <a:srgbClr val="4E5765"/>
            </a:solidFill>
            <a:prstDash val="solid"/>
            <a:round/>
            <a:headEnd type="none" w="med" len="med"/>
            <a:tailEnd type="none" w="med" len="med"/>
          </a:ln>
        </p:spPr>
        <p:txBody>
          <a:bodyPr spcFirstLastPara="1" wrap="square" lIns="91433" tIns="45700" rIns="91433" bIns="45700" anchor="ctr" anchorCtr="0">
            <a:noAutofit/>
          </a:bodyPr>
          <a:lstStyle/>
          <a:p>
            <a:pPr algn="ctr" defTabSz="1219170">
              <a:buClr>
                <a:srgbClr val="000000"/>
              </a:buClr>
            </a:pPr>
            <a:endParaRPr sz="1467" kern="0">
              <a:solidFill>
                <a:srgbClr val="FFFFFF"/>
              </a:solidFill>
              <a:latin typeface="Arial"/>
              <a:ea typeface="Arial"/>
              <a:cs typeface="Arial"/>
              <a:sym typeface="Arial"/>
            </a:endParaRPr>
          </a:p>
        </p:txBody>
      </p:sp>
      <p:sp>
        <p:nvSpPr>
          <p:cNvPr id="63" name="Shape 63"/>
          <p:cNvSpPr txBox="1"/>
          <p:nvPr/>
        </p:nvSpPr>
        <p:spPr>
          <a:xfrm>
            <a:off x="5452185" y="2984863"/>
            <a:ext cx="1287600" cy="261600"/>
          </a:xfrm>
          <a:prstGeom prst="rect">
            <a:avLst/>
          </a:prstGeom>
          <a:solidFill>
            <a:srgbClr val="CC0000"/>
          </a:solidFill>
          <a:ln>
            <a:noFill/>
          </a:ln>
        </p:spPr>
        <p:txBody>
          <a:bodyPr spcFirstLastPara="1" wrap="square" lIns="91433" tIns="45700" rIns="91433" bIns="45700" anchor="t" anchorCtr="0">
            <a:noAutofit/>
          </a:bodyPr>
          <a:lstStyle/>
          <a:p>
            <a:pPr algn="ctr" defTabSz="1219170">
              <a:buClr>
                <a:srgbClr val="000000"/>
              </a:buClr>
              <a:buSzPts val="900"/>
            </a:pPr>
            <a:r>
              <a:rPr lang="it" sz="1200" b="1" kern="0">
                <a:solidFill>
                  <a:srgbClr val="FFFFFF"/>
                </a:solidFill>
                <a:latin typeface="Roboto"/>
                <a:ea typeface="Roboto"/>
                <a:cs typeface="Roboto"/>
                <a:sym typeface="Roboto"/>
              </a:rPr>
              <a:t>Presentazione</a:t>
            </a:r>
            <a:endParaRPr sz="1200" b="1" kern="0">
              <a:solidFill>
                <a:srgbClr val="FFFFFF"/>
              </a:solidFill>
              <a:latin typeface="Roboto"/>
              <a:ea typeface="Roboto"/>
              <a:cs typeface="Roboto"/>
              <a:sym typeface="Roboto"/>
            </a:endParaRPr>
          </a:p>
        </p:txBody>
      </p:sp>
      <p:pic>
        <p:nvPicPr>
          <p:cNvPr id="64" name="Shape 64"/>
          <p:cNvPicPr preferRelativeResize="0"/>
          <p:nvPr/>
        </p:nvPicPr>
        <p:blipFill rotWithShape="1">
          <a:blip r:embed="rId3">
            <a:alphaModFix/>
          </a:blip>
          <a:srcRect/>
          <a:stretch/>
        </p:blipFill>
        <p:spPr>
          <a:xfrm>
            <a:off x="3674692" y="1"/>
            <a:ext cx="4842587" cy="3026617"/>
          </a:xfrm>
          <a:prstGeom prst="rect">
            <a:avLst/>
          </a:prstGeom>
          <a:noFill/>
          <a:ln>
            <a:noFill/>
          </a:ln>
        </p:spPr>
      </p:pic>
      <p:sp>
        <p:nvSpPr>
          <p:cNvPr id="65" name="Shape 65"/>
          <p:cNvSpPr txBox="1"/>
          <p:nvPr/>
        </p:nvSpPr>
        <p:spPr>
          <a:xfrm>
            <a:off x="4262004" y="3392799"/>
            <a:ext cx="3668000" cy="5848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400"/>
            </a:pPr>
            <a:r>
              <a:rPr lang="it" sz="3200" b="1" kern="0">
                <a:solidFill>
                  <a:srgbClr val="4E5765"/>
                </a:solidFill>
                <a:latin typeface="Roboto"/>
                <a:ea typeface="Roboto"/>
                <a:cs typeface="Roboto"/>
                <a:sym typeface="Roboto"/>
              </a:rPr>
              <a:t>Gestione Sconti</a:t>
            </a:r>
            <a:endParaRPr sz="1467" kern="0">
              <a:solidFill>
                <a:srgbClr val="000000"/>
              </a:solidFill>
              <a:latin typeface="Arial"/>
              <a:cs typeface="Arial"/>
              <a:sym typeface="Arial"/>
            </a:endParaRPr>
          </a:p>
          <a:p>
            <a:pPr algn="ctr" defTabSz="1219170">
              <a:buClr>
                <a:srgbClr val="000000"/>
              </a:buClr>
              <a:buSzPts val="2400"/>
            </a:pPr>
            <a:endParaRPr sz="3200" b="1" kern="0">
              <a:solidFill>
                <a:srgbClr val="4E5765"/>
              </a:solidFill>
              <a:latin typeface="Roboto"/>
              <a:ea typeface="Roboto"/>
              <a:cs typeface="Roboto"/>
              <a:sym typeface="Roboto"/>
            </a:endParaRPr>
          </a:p>
        </p:txBody>
      </p:sp>
      <p:sp>
        <p:nvSpPr>
          <p:cNvPr id="66" name="Shape 66"/>
          <p:cNvSpPr/>
          <p:nvPr/>
        </p:nvSpPr>
        <p:spPr>
          <a:xfrm>
            <a:off x="4496235" y="4123833"/>
            <a:ext cx="3199600" cy="752400"/>
          </a:xfrm>
          <a:prstGeom prst="rect">
            <a:avLst/>
          </a:prstGeom>
          <a:noFill/>
          <a:ln>
            <a:noFill/>
          </a:ln>
        </p:spPr>
        <p:txBody>
          <a:bodyPr spcFirstLastPara="1" wrap="square" lIns="91433" tIns="45700" rIns="91433" bIns="45700" anchor="t" anchorCtr="0">
            <a:noAutofit/>
          </a:bodyPr>
          <a:lstStyle/>
          <a:p>
            <a:pPr algn="ctr" defTabSz="1219170">
              <a:lnSpc>
                <a:spcPct val="130000"/>
              </a:lnSpc>
              <a:buClr>
                <a:srgbClr val="000000"/>
              </a:buClr>
              <a:buSzPts val="800"/>
            </a:pPr>
            <a:r>
              <a:rPr lang="it" sz="1067" b="1" kern="0">
                <a:solidFill>
                  <a:srgbClr val="4E5765"/>
                </a:solidFill>
                <a:latin typeface="Roboto"/>
                <a:ea typeface="Roboto"/>
                <a:cs typeface="Roboto"/>
                <a:sym typeface="Roboto"/>
              </a:rPr>
              <a:t>Presentation By:</a:t>
            </a:r>
            <a:endParaRPr sz="1467" kern="0">
              <a:solidFill>
                <a:srgbClr val="000000"/>
              </a:solidFill>
              <a:latin typeface="Arial"/>
              <a:cs typeface="Arial"/>
              <a:sym typeface="Arial"/>
            </a:endParaRPr>
          </a:p>
          <a:p>
            <a:pPr algn="ctr" defTabSz="1219170">
              <a:lnSpc>
                <a:spcPct val="130000"/>
              </a:lnSpc>
              <a:buClr>
                <a:srgbClr val="000000"/>
              </a:buClr>
              <a:buSzPts val="800"/>
            </a:pPr>
            <a:r>
              <a:rPr lang="it" sz="1067" kern="0">
                <a:solidFill>
                  <a:srgbClr val="4E5765"/>
                </a:solidFill>
                <a:latin typeface="Roboto Condensed Light"/>
                <a:ea typeface="Roboto Condensed Light"/>
                <a:cs typeface="Roboto Condensed Light"/>
                <a:sym typeface="Roboto Condensed Light"/>
              </a:rPr>
              <a:t>Francesco De Feo.</a:t>
            </a:r>
            <a:endParaRPr sz="1467" kern="0">
              <a:solidFill>
                <a:srgbClr val="000000"/>
              </a:solidFill>
              <a:latin typeface="Arial"/>
              <a:ea typeface="Arial"/>
              <a:cs typeface="Arial"/>
              <a:sym typeface="Arial"/>
            </a:endParaRPr>
          </a:p>
        </p:txBody>
      </p:sp>
      <p:sp>
        <p:nvSpPr>
          <p:cNvPr id="67" name="Shape 67"/>
          <p:cNvSpPr/>
          <p:nvPr/>
        </p:nvSpPr>
        <p:spPr>
          <a:xfrm>
            <a:off x="1524000" y="4957897"/>
            <a:ext cx="9144000" cy="752400"/>
          </a:xfrm>
          <a:prstGeom prst="rect">
            <a:avLst/>
          </a:prstGeom>
          <a:noFill/>
          <a:ln>
            <a:noFill/>
          </a:ln>
        </p:spPr>
        <p:txBody>
          <a:bodyPr spcFirstLastPara="1" wrap="square" lIns="91433" tIns="45700" rIns="91433" bIns="45700" anchor="t" anchorCtr="0">
            <a:noAutofit/>
          </a:bodyPr>
          <a:lstStyle/>
          <a:p>
            <a:pPr algn="ctr" defTabSz="1219170">
              <a:lnSpc>
                <a:spcPct val="130000"/>
              </a:lnSpc>
              <a:buClr>
                <a:srgbClr val="000000"/>
              </a:buClr>
              <a:buSzPts val="800"/>
            </a:pPr>
            <a:r>
              <a:rPr lang="it" sz="1067" kern="0">
                <a:solidFill>
                  <a:srgbClr val="4E5765"/>
                </a:solidFill>
                <a:latin typeface="Roboto Condensed Light"/>
                <a:ea typeface="Roboto Condensed Light"/>
                <a:cs typeface="Roboto Condensed Light"/>
                <a:sym typeface="Roboto Condensed Light"/>
              </a:rPr>
              <a:t>Di seguito presento la gestione delle politiche di sconto all’interno del sistema</a:t>
            </a:r>
            <a:endParaRPr sz="1467" kern="0">
              <a:solidFill>
                <a:srgbClr val="4E5765"/>
              </a:solidFill>
              <a:latin typeface="Arial"/>
              <a:ea typeface="Arial"/>
              <a:cs typeface="Arial"/>
              <a:sym typeface="Arial"/>
            </a:endParaRPr>
          </a:p>
        </p:txBody>
      </p:sp>
      <p:sp>
        <p:nvSpPr>
          <p:cNvPr id="2" name="Segnaposto numero diapositiva 1">
            <a:extLst>
              <a:ext uri="{FF2B5EF4-FFF2-40B4-BE49-F238E27FC236}">
                <a16:creationId xmlns:a16="http://schemas.microsoft.com/office/drawing/2014/main" id="{09E33F3E-7B47-4B0B-BCB2-E19403C10EC5}"/>
              </a:ext>
            </a:extLst>
          </p:cNvPr>
          <p:cNvSpPr>
            <a:spLocks noGrp="1"/>
          </p:cNvSpPr>
          <p:nvPr>
            <p:ph type="sldNum" idx="12"/>
          </p:nvPr>
        </p:nvSpPr>
        <p:spPr/>
        <p:txBody>
          <a:bodyPr/>
          <a:lstStyle/>
          <a:p>
            <a:fld id="{00000000-1234-1234-1234-123412341234}" type="slidenum">
              <a:rPr lang="it-IT" smtClean="0"/>
              <a:pPr/>
              <a:t>52</a:t>
            </a:fld>
            <a:endParaRPr lang="it-IT"/>
          </a:p>
        </p:txBody>
      </p:sp>
    </p:spTree>
    <p:extLst>
      <p:ext uri="{BB962C8B-B14F-4D97-AF65-F5344CB8AC3E}">
        <p14:creationId xmlns:p14="http://schemas.microsoft.com/office/powerpoint/2010/main" val="2329390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72"/>
        <p:cNvGrpSpPr/>
        <p:nvPr/>
      </p:nvGrpSpPr>
      <p:grpSpPr>
        <a:xfrm>
          <a:off x="0" y="0"/>
          <a:ext cx="0" cy="0"/>
          <a:chOff x="0" y="0"/>
          <a:chExt cx="0" cy="0"/>
        </a:xfrm>
      </p:grpSpPr>
      <p:sp>
        <p:nvSpPr>
          <p:cNvPr id="73" name="Shape 73"/>
          <p:cNvSpPr txBox="1"/>
          <p:nvPr/>
        </p:nvSpPr>
        <p:spPr>
          <a:xfrm>
            <a:off x="1028700" y="701733"/>
            <a:ext cx="1284400" cy="261600"/>
          </a:xfrm>
          <a:prstGeom prst="rect">
            <a:avLst/>
          </a:prstGeom>
          <a:solidFill>
            <a:schemeClr val="accent1"/>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FFFFF"/>
                </a:solidFill>
                <a:latin typeface="Roboto"/>
                <a:ea typeface="Roboto"/>
                <a:cs typeface="Roboto"/>
                <a:sym typeface="Roboto"/>
              </a:rPr>
              <a:t>Gestione Sconti</a:t>
            </a:r>
            <a:endParaRPr sz="1067" b="1" kern="0">
              <a:solidFill>
                <a:srgbClr val="FFFFFF"/>
              </a:solidFill>
              <a:latin typeface="Roboto"/>
              <a:ea typeface="Roboto"/>
              <a:cs typeface="Roboto"/>
              <a:sym typeface="Roboto"/>
            </a:endParaRPr>
          </a:p>
        </p:txBody>
      </p:sp>
      <p:sp>
        <p:nvSpPr>
          <p:cNvPr id="74" name="Shape 74"/>
          <p:cNvSpPr txBox="1"/>
          <p:nvPr/>
        </p:nvSpPr>
        <p:spPr>
          <a:xfrm>
            <a:off x="919771" y="1103300"/>
            <a:ext cx="3031600" cy="10772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Sconti</a:t>
            </a:r>
            <a:endParaRPr sz="3200" b="1" kern="0">
              <a:solidFill>
                <a:srgbClr val="4E5765"/>
              </a:solidFill>
              <a:latin typeface="Roboto"/>
              <a:ea typeface="Roboto"/>
              <a:cs typeface="Roboto"/>
              <a:sym typeface="Roboto"/>
            </a:endParaRPr>
          </a:p>
          <a:p>
            <a:pPr defTabSz="1219170">
              <a:buClr>
                <a:srgbClr val="000000"/>
              </a:buClr>
            </a:pPr>
            <a:r>
              <a:rPr lang="it" sz="3200" b="1" kern="0">
                <a:solidFill>
                  <a:srgbClr val="4E5765"/>
                </a:solidFill>
                <a:latin typeface="Roboto"/>
                <a:ea typeface="Roboto"/>
                <a:cs typeface="Roboto"/>
                <a:sym typeface="Roboto"/>
              </a:rPr>
              <a:t>Time Line.</a:t>
            </a:r>
            <a:endParaRPr sz="3200" b="1" kern="0">
              <a:solidFill>
                <a:srgbClr val="4E5765"/>
              </a:solidFill>
              <a:latin typeface="Roboto"/>
              <a:ea typeface="Roboto"/>
              <a:cs typeface="Roboto"/>
              <a:sym typeface="Roboto"/>
            </a:endParaRPr>
          </a:p>
        </p:txBody>
      </p:sp>
      <p:cxnSp>
        <p:nvCxnSpPr>
          <p:cNvPr id="75" name="Shape 75"/>
          <p:cNvCxnSpPr/>
          <p:nvPr/>
        </p:nvCxnSpPr>
        <p:spPr>
          <a:xfrm>
            <a:off x="0" y="3435647"/>
            <a:ext cx="10961200" cy="1200"/>
          </a:xfrm>
          <a:prstGeom prst="straightConnector1">
            <a:avLst/>
          </a:prstGeom>
          <a:noFill/>
          <a:ln w="9525" cap="flat" cmpd="sng">
            <a:solidFill>
              <a:srgbClr val="778495"/>
            </a:solidFill>
            <a:prstDash val="solid"/>
            <a:miter lim="800000"/>
            <a:headEnd type="none" w="med" len="med"/>
            <a:tailEnd type="none" w="med" len="med"/>
          </a:ln>
        </p:spPr>
      </p:cxnSp>
      <p:sp>
        <p:nvSpPr>
          <p:cNvPr id="76" name="Shape 76"/>
          <p:cNvSpPr/>
          <p:nvPr/>
        </p:nvSpPr>
        <p:spPr>
          <a:xfrm>
            <a:off x="1028700" y="3335967"/>
            <a:ext cx="202000" cy="202000"/>
          </a:xfrm>
          <a:prstGeom prst="roundRect">
            <a:avLst>
              <a:gd name="adj" fmla="val 16667"/>
            </a:avLst>
          </a:prstGeom>
          <a:solidFill>
            <a:schemeClr val="accent1"/>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77" name="Shape 77"/>
          <p:cNvSpPr/>
          <p:nvPr/>
        </p:nvSpPr>
        <p:spPr>
          <a:xfrm>
            <a:off x="5001732" y="3335967"/>
            <a:ext cx="202000" cy="202000"/>
          </a:xfrm>
          <a:prstGeom prst="roundRect">
            <a:avLst>
              <a:gd name="adj" fmla="val 16667"/>
            </a:avLst>
          </a:prstGeom>
          <a:solidFill>
            <a:schemeClr val="accent4"/>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78" name="Shape 78"/>
          <p:cNvSpPr/>
          <p:nvPr/>
        </p:nvSpPr>
        <p:spPr>
          <a:xfrm>
            <a:off x="1427549" y="4986543"/>
            <a:ext cx="2171600" cy="89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867" b="1" kern="0">
                <a:solidFill>
                  <a:srgbClr val="4E5765"/>
                </a:solidFill>
                <a:latin typeface="Roboto"/>
                <a:ea typeface="Roboto"/>
                <a:cs typeface="Roboto"/>
                <a:sym typeface="Roboto"/>
              </a:rPr>
              <a:t>2014</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Gestione parziale delle politiche di sconto</a:t>
            </a:r>
            <a:endParaRPr sz="1467" kern="0">
              <a:solidFill>
                <a:srgbClr val="000000"/>
              </a:solidFill>
              <a:latin typeface="Arial"/>
              <a:cs typeface="Arial"/>
              <a:sym typeface="Arial"/>
            </a:endParaRPr>
          </a:p>
        </p:txBody>
      </p:sp>
      <p:cxnSp>
        <p:nvCxnSpPr>
          <p:cNvPr id="79" name="Shape 79"/>
          <p:cNvCxnSpPr/>
          <p:nvPr/>
        </p:nvCxnSpPr>
        <p:spPr>
          <a:xfrm>
            <a:off x="1129709" y="3537984"/>
            <a:ext cx="0" cy="1878400"/>
          </a:xfrm>
          <a:prstGeom prst="straightConnector1">
            <a:avLst/>
          </a:prstGeom>
          <a:noFill/>
          <a:ln w="9525" cap="flat" cmpd="sng">
            <a:solidFill>
              <a:srgbClr val="778495"/>
            </a:solidFill>
            <a:prstDash val="dash"/>
            <a:miter lim="800000"/>
            <a:headEnd type="none" w="med" len="med"/>
            <a:tailEnd type="oval" w="med" len="med"/>
          </a:ln>
        </p:spPr>
      </p:cxnSp>
      <p:sp>
        <p:nvSpPr>
          <p:cNvPr id="80" name="Shape 80"/>
          <p:cNvSpPr/>
          <p:nvPr/>
        </p:nvSpPr>
        <p:spPr>
          <a:xfrm>
            <a:off x="1524000" y="4787281"/>
            <a:ext cx="245200" cy="196400"/>
          </a:xfrm>
          <a:custGeom>
            <a:avLst/>
            <a:gdLst/>
            <a:ahLst/>
            <a:cxnLst/>
            <a:rect l="0" t="0" r="0" b="0"/>
            <a:pathLst>
              <a:path w="120000" h="120000" extrusionOk="0">
                <a:moveTo>
                  <a:pt x="114314" y="37500"/>
                </a:moveTo>
                <a:cubicBezTo>
                  <a:pt x="5685" y="37500"/>
                  <a:pt x="5685" y="37500"/>
                  <a:pt x="5685" y="37500"/>
                </a:cubicBezTo>
                <a:cubicBezTo>
                  <a:pt x="299" y="37500"/>
                  <a:pt x="0" y="40875"/>
                  <a:pt x="299" y="45000"/>
                </a:cubicBezTo>
                <a:cubicBezTo>
                  <a:pt x="5386" y="112500"/>
                  <a:pt x="5386" y="112500"/>
                  <a:pt x="5386" y="112500"/>
                </a:cubicBezTo>
                <a:cubicBezTo>
                  <a:pt x="5685" y="116625"/>
                  <a:pt x="6284" y="120000"/>
                  <a:pt x="11970" y="120000"/>
                </a:cubicBezTo>
                <a:cubicBezTo>
                  <a:pt x="108329" y="120000"/>
                  <a:pt x="108329" y="120000"/>
                  <a:pt x="108329" y="120000"/>
                </a:cubicBezTo>
                <a:cubicBezTo>
                  <a:pt x="114014" y="120000"/>
                  <a:pt x="114613" y="116625"/>
                  <a:pt x="114912" y="112500"/>
                </a:cubicBezTo>
                <a:cubicBezTo>
                  <a:pt x="119700" y="45000"/>
                  <a:pt x="119700" y="45000"/>
                  <a:pt x="119700" y="45000"/>
                </a:cubicBezTo>
                <a:cubicBezTo>
                  <a:pt x="120000" y="40875"/>
                  <a:pt x="120000" y="37500"/>
                  <a:pt x="114314" y="37500"/>
                </a:cubicBezTo>
                <a:close/>
                <a:moveTo>
                  <a:pt x="110423" y="21000"/>
                </a:moveTo>
                <a:cubicBezTo>
                  <a:pt x="109825" y="17625"/>
                  <a:pt x="106533" y="15000"/>
                  <a:pt x="103241" y="15000"/>
                </a:cubicBezTo>
                <a:cubicBezTo>
                  <a:pt x="62244" y="15000"/>
                  <a:pt x="62244" y="15000"/>
                  <a:pt x="62244" y="15000"/>
                </a:cubicBezTo>
                <a:cubicBezTo>
                  <a:pt x="58952" y="15000"/>
                  <a:pt x="54463" y="12750"/>
                  <a:pt x="52069" y="9750"/>
                </a:cubicBezTo>
                <a:cubicBezTo>
                  <a:pt x="48478" y="5250"/>
                  <a:pt x="48478" y="5250"/>
                  <a:pt x="48478" y="5250"/>
                </a:cubicBezTo>
                <a:cubicBezTo>
                  <a:pt x="46084" y="2250"/>
                  <a:pt x="41596" y="0"/>
                  <a:pt x="38304" y="0"/>
                </a:cubicBezTo>
                <a:cubicBezTo>
                  <a:pt x="18553" y="0"/>
                  <a:pt x="18553" y="0"/>
                  <a:pt x="18553" y="0"/>
                </a:cubicBezTo>
                <a:cubicBezTo>
                  <a:pt x="15261" y="0"/>
                  <a:pt x="12269" y="3375"/>
                  <a:pt x="11970" y="7500"/>
                </a:cubicBezTo>
                <a:cubicBezTo>
                  <a:pt x="10174" y="27000"/>
                  <a:pt x="10174" y="27000"/>
                  <a:pt x="10174" y="27000"/>
                </a:cubicBezTo>
                <a:cubicBezTo>
                  <a:pt x="111620" y="27000"/>
                  <a:pt x="111620" y="27000"/>
                  <a:pt x="111620" y="27000"/>
                </a:cubicBezTo>
                <a:lnTo>
                  <a:pt x="110423" y="21000"/>
                </a:lnTo>
                <a:close/>
              </a:path>
            </a:pathLst>
          </a:custGeom>
          <a:solidFill>
            <a:schemeClr val="accent1"/>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Calibri"/>
              <a:ea typeface="Calibri"/>
              <a:cs typeface="Calibri"/>
              <a:sym typeface="Calibri"/>
            </a:endParaRPr>
          </a:p>
        </p:txBody>
      </p:sp>
      <p:sp>
        <p:nvSpPr>
          <p:cNvPr id="81" name="Shape 81"/>
          <p:cNvSpPr/>
          <p:nvPr/>
        </p:nvSpPr>
        <p:spPr>
          <a:xfrm>
            <a:off x="6001189" y="1716216"/>
            <a:ext cx="2171600" cy="89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endParaRPr sz="1467" kern="0">
              <a:solidFill>
                <a:srgbClr val="000000"/>
              </a:solidFill>
              <a:latin typeface="Arial"/>
              <a:cs typeface="Arial"/>
              <a:sym typeface="Arial"/>
            </a:endParaRPr>
          </a:p>
        </p:txBody>
      </p:sp>
      <p:sp>
        <p:nvSpPr>
          <p:cNvPr id="82" name="Shape 82"/>
          <p:cNvSpPr/>
          <p:nvPr/>
        </p:nvSpPr>
        <p:spPr>
          <a:xfrm>
            <a:off x="5374800" y="1716200"/>
            <a:ext cx="1656000" cy="13996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867" b="1" kern="0">
                <a:solidFill>
                  <a:srgbClr val="4E5765"/>
                </a:solidFill>
                <a:latin typeface="Roboto"/>
                <a:ea typeface="Roboto"/>
                <a:cs typeface="Roboto"/>
                <a:sym typeface="Roboto"/>
              </a:rPr>
              <a:t>2018</a:t>
            </a:r>
            <a:endParaRPr sz="1867" b="1" kern="0">
              <a:solidFill>
                <a:srgbClr val="4E5765"/>
              </a:solidFill>
              <a:latin typeface="Roboto"/>
              <a:ea typeface="Roboto"/>
              <a:cs typeface="Roboto"/>
              <a:sym typeface="Roboto"/>
            </a:endParaRPr>
          </a:p>
          <a:p>
            <a:pP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Aggiunta la possibilità di Modifica e Inserimento delle politiche di Sconto</a:t>
            </a:r>
            <a:endParaRPr sz="1067" kern="0">
              <a:solidFill>
                <a:srgbClr val="4E5765"/>
              </a:solidFill>
              <a:latin typeface="Roboto Condensed Light"/>
              <a:ea typeface="Roboto Condensed Light"/>
              <a:cs typeface="Roboto Condensed Light"/>
              <a:sym typeface="Roboto Condensed Light"/>
            </a:endParaRPr>
          </a:p>
          <a:p>
            <a:pPr defTabSz="1219170">
              <a:lnSpc>
                <a:spcPct val="130000"/>
              </a:lnSpc>
              <a:buClr>
                <a:srgbClr val="000000"/>
              </a:buClr>
            </a:pPr>
            <a:endParaRPr sz="1867" b="1" kern="0">
              <a:solidFill>
                <a:srgbClr val="4E5765"/>
              </a:solidFill>
              <a:latin typeface="Roboto"/>
              <a:ea typeface="Roboto"/>
              <a:cs typeface="Roboto"/>
              <a:sym typeface="Roboto"/>
            </a:endParaRPr>
          </a:p>
          <a:p>
            <a:pPr defTabSz="1219170">
              <a:lnSpc>
                <a:spcPct val="130000"/>
              </a:lnSpc>
              <a:buClr>
                <a:srgbClr val="000000"/>
              </a:buClr>
            </a:pPr>
            <a:endParaRPr sz="1867" b="1" kern="0">
              <a:solidFill>
                <a:srgbClr val="4E5765"/>
              </a:solidFill>
              <a:latin typeface="Roboto"/>
              <a:ea typeface="Roboto"/>
              <a:cs typeface="Roboto"/>
              <a:sym typeface="Roboto"/>
            </a:endParaRPr>
          </a:p>
          <a:p>
            <a:pPr defTabSz="1219170">
              <a:lnSpc>
                <a:spcPct val="130000"/>
              </a:lnSpc>
              <a:buClr>
                <a:srgbClr val="000000"/>
              </a:buClr>
            </a:pPr>
            <a:endParaRPr sz="1467" kern="0">
              <a:solidFill>
                <a:srgbClr val="000000"/>
              </a:solidFill>
              <a:latin typeface="Arial"/>
              <a:cs typeface="Arial"/>
              <a:sym typeface="Arial"/>
            </a:endParaRPr>
          </a:p>
        </p:txBody>
      </p:sp>
      <p:cxnSp>
        <p:nvCxnSpPr>
          <p:cNvPr id="83" name="Shape 83"/>
          <p:cNvCxnSpPr/>
          <p:nvPr/>
        </p:nvCxnSpPr>
        <p:spPr>
          <a:xfrm rot="-5400000">
            <a:off x="4659603" y="2638916"/>
            <a:ext cx="1173600" cy="256800"/>
          </a:xfrm>
          <a:prstGeom prst="bentConnector3">
            <a:avLst>
              <a:gd name="adj1" fmla="val 97905"/>
            </a:avLst>
          </a:prstGeom>
          <a:noFill/>
          <a:ln w="9525" cap="flat" cmpd="sng">
            <a:solidFill>
              <a:srgbClr val="778495"/>
            </a:solidFill>
            <a:prstDash val="dash"/>
            <a:miter lim="800000"/>
            <a:headEnd type="none" w="med" len="med"/>
            <a:tailEnd type="oval" w="med" len="med"/>
          </a:ln>
        </p:spPr>
      </p:cxnSp>
      <p:sp>
        <p:nvSpPr>
          <p:cNvPr id="84" name="Shape 84"/>
          <p:cNvSpPr/>
          <p:nvPr/>
        </p:nvSpPr>
        <p:spPr>
          <a:xfrm>
            <a:off x="5530200" y="1543715"/>
            <a:ext cx="245200" cy="196400"/>
          </a:xfrm>
          <a:custGeom>
            <a:avLst/>
            <a:gdLst/>
            <a:ahLst/>
            <a:cxnLst/>
            <a:rect l="0" t="0" r="0" b="0"/>
            <a:pathLst>
              <a:path w="120000" h="120000" extrusionOk="0">
                <a:moveTo>
                  <a:pt x="114314" y="37500"/>
                </a:moveTo>
                <a:cubicBezTo>
                  <a:pt x="5685" y="37500"/>
                  <a:pt x="5685" y="37500"/>
                  <a:pt x="5685" y="37500"/>
                </a:cubicBezTo>
                <a:cubicBezTo>
                  <a:pt x="299" y="37500"/>
                  <a:pt x="0" y="40875"/>
                  <a:pt x="299" y="45000"/>
                </a:cubicBezTo>
                <a:cubicBezTo>
                  <a:pt x="5386" y="112500"/>
                  <a:pt x="5386" y="112500"/>
                  <a:pt x="5386" y="112500"/>
                </a:cubicBezTo>
                <a:cubicBezTo>
                  <a:pt x="5685" y="116625"/>
                  <a:pt x="6284" y="120000"/>
                  <a:pt x="11970" y="120000"/>
                </a:cubicBezTo>
                <a:cubicBezTo>
                  <a:pt x="108329" y="120000"/>
                  <a:pt x="108329" y="120000"/>
                  <a:pt x="108329" y="120000"/>
                </a:cubicBezTo>
                <a:cubicBezTo>
                  <a:pt x="114014" y="120000"/>
                  <a:pt x="114613" y="116625"/>
                  <a:pt x="114912" y="112500"/>
                </a:cubicBezTo>
                <a:cubicBezTo>
                  <a:pt x="119700" y="45000"/>
                  <a:pt x="119700" y="45000"/>
                  <a:pt x="119700" y="45000"/>
                </a:cubicBezTo>
                <a:cubicBezTo>
                  <a:pt x="120000" y="40875"/>
                  <a:pt x="120000" y="37500"/>
                  <a:pt x="114314" y="37500"/>
                </a:cubicBezTo>
                <a:close/>
                <a:moveTo>
                  <a:pt x="110423" y="21000"/>
                </a:moveTo>
                <a:cubicBezTo>
                  <a:pt x="109825" y="17625"/>
                  <a:pt x="106533" y="15000"/>
                  <a:pt x="103241" y="15000"/>
                </a:cubicBezTo>
                <a:cubicBezTo>
                  <a:pt x="62244" y="15000"/>
                  <a:pt x="62244" y="15000"/>
                  <a:pt x="62244" y="15000"/>
                </a:cubicBezTo>
                <a:cubicBezTo>
                  <a:pt x="58952" y="15000"/>
                  <a:pt x="54463" y="12750"/>
                  <a:pt x="52069" y="9750"/>
                </a:cubicBezTo>
                <a:cubicBezTo>
                  <a:pt x="48478" y="5250"/>
                  <a:pt x="48478" y="5250"/>
                  <a:pt x="48478" y="5250"/>
                </a:cubicBezTo>
                <a:cubicBezTo>
                  <a:pt x="46084" y="2250"/>
                  <a:pt x="41596" y="0"/>
                  <a:pt x="38304" y="0"/>
                </a:cubicBezTo>
                <a:cubicBezTo>
                  <a:pt x="18553" y="0"/>
                  <a:pt x="18553" y="0"/>
                  <a:pt x="18553" y="0"/>
                </a:cubicBezTo>
                <a:cubicBezTo>
                  <a:pt x="15261" y="0"/>
                  <a:pt x="12269" y="3375"/>
                  <a:pt x="11970" y="7500"/>
                </a:cubicBezTo>
                <a:cubicBezTo>
                  <a:pt x="10174" y="27000"/>
                  <a:pt x="10174" y="27000"/>
                  <a:pt x="10174" y="27000"/>
                </a:cubicBezTo>
                <a:cubicBezTo>
                  <a:pt x="111620" y="27000"/>
                  <a:pt x="111620" y="27000"/>
                  <a:pt x="111620" y="27000"/>
                </a:cubicBezTo>
                <a:lnTo>
                  <a:pt x="110423" y="21000"/>
                </a:lnTo>
                <a:close/>
              </a:path>
            </a:pathLst>
          </a:custGeom>
          <a:solidFill>
            <a:schemeClr val="accent1"/>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Calibri"/>
              <a:ea typeface="Calibri"/>
              <a:cs typeface="Calibri"/>
              <a:sym typeface="Calibri"/>
            </a:endParaRPr>
          </a:p>
        </p:txBody>
      </p:sp>
      <p:pic>
        <p:nvPicPr>
          <p:cNvPr id="85" name="Shape 85"/>
          <p:cNvPicPr preferRelativeResize="0"/>
          <p:nvPr/>
        </p:nvPicPr>
        <p:blipFill>
          <a:blip r:embed="rId3">
            <a:alphaModFix/>
          </a:blip>
          <a:stretch>
            <a:fillRect/>
          </a:stretch>
        </p:blipFill>
        <p:spPr>
          <a:xfrm>
            <a:off x="3489468" y="4263867"/>
            <a:ext cx="2599001" cy="1765232"/>
          </a:xfrm>
          <a:prstGeom prst="rect">
            <a:avLst/>
          </a:prstGeom>
          <a:noFill/>
          <a:ln>
            <a:noFill/>
          </a:ln>
        </p:spPr>
      </p:pic>
      <p:pic>
        <p:nvPicPr>
          <p:cNvPr id="86" name="Shape 86"/>
          <p:cNvPicPr preferRelativeResize="0"/>
          <p:nvPr/>
        </p:nvPicPr>
        <p:blipFill>
          <a:blip r:embed="rId4">
            <a:alphaModFix/>
          </a:blip>
          <a:stretch>
            <a:fillRect/>
          </a:stretch>
        </p:blipFill>
        <p:spPr>
          <a:xfrm>
            <a:off x="7030800" y="321197"/>
            <a:ext cx="4666931" cy="3014756"/>
          </a:xfrm>
          <a:prstGeom prst="rect">
            <a:avLst/>
          </a:prstGeom>
          <a:noFill/>
          <a:ln>
            <a:noFill/>
          </a:ln>
        </p:spPr>
      </p:pic>
      <p:sp>
        <p:nvSpPr>
          <p:cNvPr id="87" name="Shape 87"/>
          <p:cNvSpPr txBox="1">
            <a:spLocks noGrp="1"/>
          </p:cNvSpPr>
          <p:nvPr>
            <p:ph type="ftr" idx="11"/>
          </p:nvPr>
        </p:nvSpPr>
        <p:spPr>
          <a:xfrm>
            <a:off x="4038600" y="6356351"/>
            <a:ext cx="4114800" cy="365200"/>
          </a:xfrm>
          <a:prstGeom prst="rect">
            <a:avLst/>
          </a:prstGeom>
          <a:noFill/>
          <a:ln>
            <a:noFill/>
          </a:ln>
        </p:spPr>
        <p:txBody>
          <a:bodyPr spcFirstLastPara="1" wrap="square" lIns="91433" tIns="45700" rIns="91433" bIns="45700" anchor="ctr" anchorCtr="0">
            <a:noAutofit/>
          </a:bodyPr>
          <a:lstStyle/>
          <a:p>
            <a:pPr defTabSz="1219170">
              <a:buClr>
                <a:srgbClr val="000000"/>
              </a:buClr>
              <a:buSzPts val="1100"/>
            </a:pPr>
            <a:r>
              <a:rPr lang="it" kern="0"/>
              <a:t>EvoCinema</a:t>
            </a:r>
            <a:endParaRPr kern="0"/>
          </a:p>
        </p:txBody>
      </p:sp>
      <p:sp>
        <p:nvSpPr>
          <p:cNvPr id="2" name="Segnaposto numero diapositiva 1">
            <a:extLst>
              <a:ext uri="{FF2B5EF4-FFF2-40B4-BE49-F238E27FC236}">
                <a16:creationId xmlns:a16="http://schemas.microsoft.com/office/drawing/2014/main" id="{16D9C27A-8056-41DA-9DAA-2A1F4471A3BC}"/>
              </a:ext>
            </a:extLst>
          </p:cNvPr>
          <p:cNvSpPr>
            <a:spLocks noGrp="1"/>
          </p:cNvSpPr>
          <p:nvPr>
            <p:ph type="sldNum" idx="12"/>
          </p:nvPr>
        </p:nvSpPr>
        <p:spPr/>
        <p:txBody>
          <a:bodyPr/>
          <a:lstStyle/>
          <a:p>
            <a:fld id="{00000000-1234-1234-1234-123412341234}" type="slidenum">
              <a:rPr lang="it-IT" smtClean="0"/>
              <a:pPr/>
              <a:t>53</a:t>
            </a:fld>
            <a:endParaRPr lang="it-IT"/>
          </a:p>
        </p:txBody>
      </p:sp>
    </p:spTree>
    <p:extLst>
      <p:ext uri="{BB962C8B-B14F-4D97-AF65-F5344CB8AC3E}">
        <p14:creationId xmlns:p14="http://schemas.microsoft.com/office/powerpoint/2010/main" val="3988615755"/>
      </p:ext>
    </p:extLst>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3" name="Shape 93"/>
          <p:cNvSpPr txBox="1"/>
          <p:nvPr/>
        </p:nvSpPr>
        <p:spPr>
          <a:xfrm>
            <a:off x="919756" y="1103293"/>
            <a:ext cx="4371600" cy="10772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Requisiti Funzionali</a:t>
            </a:r>
            <a:endParaRPr sz="3200" b="1" kern="0">
              <a:solidFill>
                <a:srgbClr val="4E5765"/>
              </a:solidFill>
              <a:latin typeface="Roboto"/>
              <a:ea typeface="Roboto"/>
              <a:cs typeface="Roboto"/>
              <a:sym typeface="Roboto"/>
            </a:endParaRPr>
          </a:p>
        </p:txBody>
      </p:sp>
      <p:sp>
        <p:nvSpPr>
          <p:cNvPr id="94" name="Shape 94"/>
          <p:cNvSpPr/>
          <p:nvPr/>
        </p:nvSpPr>
        <p:spPr>
          <a:xfrm>
            <a:off x="1028700" y="2051200"/>
            <a:ext cx="680400" cy="680400"/>
          </a:xfrm>
          <a:prstGeom prst="ellipse">
            <a:avLst/>
          </a:prstGeom>
          <a:solidFill>
            <a:schemeClr val="accent1"/>
          </a:solidFill>
          <a:ln>
            <a:noFill/>
          </a:ln>
        </p:spPr>
        <p:txBody>
          <a:bodyPr spcFirstLastPara="1" wrap="square" lIns="91433" tIns="45700" rIns="91433" bIns="45700" anchor="ctr" anchorCtr="0">
            <a:noAutofit/>
          </a:bodyPr>
          <a:lstStyle/>
          <a:p>
            <a:pPr algn="ctr" defTabSz="1219170">
              <a:buClr>
                <a:srgbClr val="000000"/>
              </a:buClr>
            </a:pPr>
            <a:r>
              <a:rPr lang="it" sz="1867" kern="0">
                <a:solidFill>
                  <a:srgbClr val="EEEEEE"/>
                </a:solidFill>
                <a:latin typeface="Arial"/>
                <a:ea typeface="Arial"/>
                <a:cs typeface="Arial"/>
                <a:sym typeface="Arial"/>
              </a:rPr>
              <a:t></a:t>
            </a:r>
            <a:endParaRPr sz="1867" kern="0">
              <a:solidFill>
                <a:srgbClr val="EEEEEE"/>
              </a:solidFill>
              <a:latin typeface="Calibri"/>
              <a:ea typeface="Calibri"/>
              <a:cs typeface="Calibri"/>
              <a:sym typeface="Calibri"/>
            </a:endParaRPr>
          </a:p>
        </p:txBody>
      </p:sp>
      <p:sp>
        <p:nvSpPr>
          <p:cNvPr id="95" name="Shape 95"/>
          <p:cNvSpPr/>
          <p:nvPr/>
        </p:nvSpPr>
        <p:spPr>
          <a:xfrm>
            <a:off x="1028700" y="3023475"/>
            <a:ext cx="680400" cy="680400"/>
          </a:xfrm>
          <a:prstGeom prst="ellipse">
            <a:avLst/>
          </a:prstGeom>
          <a:solidFill>
            <a:schemeClr val="accent4"/>
          </a:solidFill>
          <a:ln>
            <a:noFill/>
          </a:ln>
        </p:spPr>
        <p:txBody>
          <a:bodyPr spcFirstLastPara="1" wrap="square" lIns="91433" tIns="45700" rIns="91433" bIns="45700" anchor="ctr" anchorCtr="0">
            <a:noAutofit/>
          </a:bodyPr>
          <a:lstStyle/>
          <a:p>
            <a:pPr algn="ctr" defTabSz="1219170">
              <a:buClr>
                <a:srgbClr val="000000"/>
              </a:buClr>
            </a:pPr>
            <a:r>
              <a:rPr lang="it" sz="1867" kern="0">
                <a:solidFill>
                  <a:srgbClr val="EEEEEE"/>
                </a:solidFill>
                <a:latin typeface="Arial"/>
                <a:ea typeface="Arial"/>
                <a:cs typeface="Arial"/>
                <a:sym typeface="Arial"/>
              </a:rPr>
              <a:t></a:t>
            </a:r>
            <a:endParaRPr sz="1867" kern="0">
              <a:solidFill>
                <a:srgbClr val="EEEEEE"/>
              </a:solidFill>
              <a:latin typeface="Calibri"/>
              <a:ea typeface="Calibri"/>
              <a:cs typeface="Calibri"/>
              <a:sym typeface="Calibri"/>
            </a:endParaRPr>
          </a:p>
        </p:txBody>
      </p:sp>
      <p:sp>
        <p:nvSpPr>
          <p:cNvPr id="96" name="Shape 96"/>
          <p:cNvSpPr/>
          <p:nvPr/>
        </p:nvSpPr>
        <p:spPr>
          <a:xfrm>
            <a:off x="2092849" y="2051185"/>
            <a:ext cx="3790400" cy="75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b="1" kern="0">
                <a:solidFill>
                  <a:srgbClr val="4E5765"/>
                </a:solidFill>
                <a:latin typeface="Roboto"/>
                <a:ea typeface="Roboto"/>
                <a:cs typeface="Roboto"/>
                <a:sym typeface="Roboto"/>
              </a:rPr>
              <a:t>RF_SCN_1</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Aggiunta Politica di Sconto</a:t>
            </a:r>
            <a:endParaRPr sz="1467" kern="0">
              <a:solidFill>
                <a:srgbClr val="000000"/>
              </a:solidFill>
              <a:latin typeface="Arial"/>
              <a:cs typeface="Arial"/>
              <a:sym typeface="Arial"/>
            </a:endParaRPr>
          </a:p>
        </p:txBody>
      </p:sp>
      <p:sp>
        <p:nvSpPr>
          <p:cNvPr id="97" name="Shape 97"/>
          <p:cNvSpPr/>
          <p:nvPr/>
        </p:nvSpPr>
        <p:spPr>
          <a:xfrm>
            <a:off x="2092849" y="3052785"/>
            <a:ext cx="3790400" cy="75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b="1" kern="0">
                <a:solidFill>
                  <a:srgbClr val="4E5765"/>
                </a:solidFill>
                <a:latin typeface="Roboto"/>
                <a:ea typeface="Roboto"/>
                <a:cs typeface="Roboto"/>
                <a:sym typeface="Roboto"/>
              </a:rPr>
              <a:t>RF_SCN_2</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Modifica Politica di Sconto</a:t>
            </a:r>
            <a:endParaRPr sz="1467" kern="0">
              <a:solidFill>
                <a:srgbClr val="000000"/>
              </a:solidFill>
              <a:latin typeface="Arial"/>
              <a:cs typeface="Arial"/>
              <a:sym typeface="Arial"/>
            </a:endParaRPr>
          </a:p>
        </p:txBody>
      </p:sp>
      <p:sp>
        <p:nvSpPr>
          <p:cNvPr id="98" name="Shape 98"/>
          <p:cNvSpPr/>
          <p:nvPr/>
        </p:nvSpPr>
        <p:spPr>
          <a:xfrm>
            <a:off x="2092833" y="4054385"/>
            <a:ext cx="3790400" cy="75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b="1" kern="0">
                <a:solidFill>
                  <a:srgbClr val="4E5765"/>
                </a:solidFill>
                <a:latin typeface="Roboto"/>
                <a:ea typeface="Roboto"/>
                <a:cs typeface="Roboto"/>
                <a:sym typeface="Roboto"/>
              </a:rPr>
              <a:t>RF_SCN_3</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Visualizzazione Politica di Sconto</a:t>
            </a:r>
            <a:endParaRPr sz="1467" kern="0">
              <a:solidFill>
                <a:srgbClr val="000000"/>
              </a:solidFill>
              <a:latin typeface="Arial"/>
              <a:cs typeface="Arial"/>
              <a:sym typeface="Arial"/>
            </a:endParaRPr>
          </a:p>
        </p:txBody>
      </p:sp>
      <p:sp>
        <p:nvSpPr>
          <p:cNvPr id="99" name="Shape 99"/>
          <p:cNvSpPr/>
          <p:nvPr/>
        </p:nvSpPr>
        <p:spPr>
          <a:xfrm>
            <a:off x="2092833" y="5205368"/>
            <a:ext cx="3790400" cy="75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b="1" kern="0">
                <a:solidFill>
                  <a:srgbClr val="4E5765"/>
                </a:solidFill>
                <a:latin typeface="Roboto"/>
                <a:ea typeface="Roboto"/>
                <a:cs typeface="Roboto"/>
                <a:sym typeface="Roboto"/>
              </a:rPr>
              <a:t>RF_SCN_4</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Condensed Light"/>
                <a:ea typeface="Roboto Condensed Light"/>
                <a:cs typeface="Roboto Condensed Light"/>
                <a:sym typeface="Roboto Condensed Light"/>
              </a:rPr>
              <a:t>Attivazione/Disattivazione Politica di Sconto</a:t>
            </a:r>
            <a:endParaRPr sz="1467" kern="0">
              <a:solidFill>
                <a:srgbClr val="000000"/>
              </a:solidFill>
              <a:latin typeface="Arial"/>
              <a:cs typeface="Arial"/>
              <a:sym typeface="Arial"/>
            </a:endParaRPr>
          </a:p>
        </p:txBody>
      </p:sp>
      <p:sp>
        <p:nvSpPr>
          <p:cNvPr id="100" name="Shape 100"/>
          <p:cNvSpPr txBox="1"/>
          <p:nvPr/>
        </p:nvSpPr>
        <p:spPr>
          <a:xfrm>
            <a:off x="1028700" y="701733"/>
            <a:ext cx="1284400" cy="261600"/>
          </a:xfrm>
          <a:prstGeom prst="rect">
            <a:avLst/>
          </a:prstGeom>
          <a:solidFill>
            <a:schemeClr val="accent1"/>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FFFFF"/>
                </a:solidFill>
                <a:latin typeface="Roboto"/>
                <a:ea typeface="Roboto"/>
                <a:cs typeface="Roboto"/>
                <a:sym typeface="Roboto"/>
              </a:rPr>
              <a:t>Gestione Sconti</a:t>
            </a:r>
            <a:endParaRPr sz="1067" b="1" kern="0">
              <a:solidFill>
                <a:srgbClr val="FFFFFF"/>
              </a:solidFill>
              <a:latin typeface="Roboto"/>
              <a:ea typeface="Roboto"/>
              <a:cs typeface="Roboto"/>
              <a:sym typeface="Roboto"/>
            </a:endParaRPr>
          </a:p>
        </p:txBody>
      </p:sp>
      <p:sp>
        <p:nvSpPr>
          <p:cNvPr id="101" name="Shape 101"/>
          <p:cNvSpPr/>
          <p:nvPr/>
        </p:nvSpPr>
        <p:spPr>
          <a:xfrm>
            <a:off x="1028700" y="3995757"/>
            <a:ext cx="680400" cy="680400"/>
          </a:xfrm>
          <a:prstGeom prst="ellipse">
            <a:avLst/>
          </a:prstGeom>
          <a:solidFill>
            <a:schemeClr val="accent4"/>
          </a:solidFill>
          <a:ln>
            <a:noFill/>
          </a:ln>
        </p:spPr>
        <p:txBody>
          <a:bodyPr spcFirstLastPara="1" wrap="square" lIns="91433" tIns="45700" rIns="91433" bIns="45700" anchor="ctr" anchorCtr="0">
            <a:noAutofit/>
          </a:bodyPr>
          <a:lstStyle/>
          <a:p>
            <a:pPr algn="ctr" defTabSz="1219170">
              <a:buClr>
                <a:srgbClr val="000000"/>
              </a:buClr>
            </a:pPr>
            <a:r>
              <a:rPr lang="it" sz="1867" kern="0">
                <a:solidFill>
                  <a:srgbClr val="EEEEEE"/>
                </a:solidFill>
                <a:latin typeface="Arial"/>
                <a:ea typeface="Arial"/>
                <a:cs typeface="Arial"/>
                <a:sym typeface="Arial"/>
              </a:rPr>
              <a:t></a:t>
            </a:r>
            <a:endParaRPr sz="1867" kern="0">
              <a:solidFill>
                <a:srgbClr val="EEEEEE"/>
              </a:solidFill>
              <a:latin typeface="Calibri"/>
              <a:ea typeface="Calibri"/>
              <a:cs typeface="Calibri"/>
              <a:sym typeface="Calibri"/>
            </a:endParaRPr>
          </a:p>
        </p:txBody>
      </p:sp>
      <p:sp>
        <p:nvSpPr>
          <p:cNvPr id="102" name="Shape 102"/>
          <p:cNvSpPr/>
          <p:nvPr/>
        </p:nvSpPr>
        <p:spPr>
          <a:xfrm>
            <a:off x="1028700" y="5047657"/>
            <a:ext cx="680400" cy="680400"/>
          </a:xfrm>
          <a:prstGeom prst="ellipse">
            <a:avLst/>
          </a:prstGeom>
          <a:solidFill>
            <a:schemeClr val="accent4"/>
          </a:solidFill>
          <a:ln>
            <a:noFill/>
          </a:ln>
        </p:spPr>
        <p:txBody>
          <a:bodyPr spcFirstLastPara="1" wrap="square" lIns="91433" tIns="45700" rIns="91433" bIns="45700" anchor="ctr" anchorCtr="0">
            <a:noAutofit/>
          </a:bodyPr>
          <a:lstStyle/>
          <a:p>
            <a:pPr algn="ctr" defTabSz="1219170">
              <a:buClr>
                <a:srgbClr val="000000"/>
              </a:buClr>
            </a:pPr>
            <a:r>
              <a:rPr lang="it" sz="1867" kern="0">
                <a:solidFill>
                  <a:srgbClr val="EEEEEE"/>
                </a:solidFill>
                <a:latin typeface="Arial"/>
                <a:ea typeface="Arial"/>
                <a:cs typeface="Arial"/>
                <a:sym typeface="Arial"/>
              </a:rPr>
              <a:t></a:t>
            </a:r>
            <a:endParaRPr sz="1867" kern="0">
              <a:solidFill>
                <a:srgbClr val="EEEEEE"/>
              </a:solidFill>
              <a:latin typeface="Calibri"/>
              <a:ea typeface="Calibri"/>
              <a:cs typeface="Calibri"/>
              <a:sym typeface="Calibri"/>
            </a:endParaRPr>
          </a:p>
        </p:txBody>
      </p:sp>
      <p:pic>
        <p:nvPicPr>
          <p:cNvPr id="103" name="Shape 103"/>
          <p:cNvPicPr preferRelativeResize="0"/>
          <p:nvPr/>
        </p:nvPicPr>
        <p:blipFill>
          <a:blip r:embed="rId3">
            <a:alphaModFix/>
          </a:blip>
          <a:stretch>
            <a:fillRect/>
          </a:stretch>
        </p:blipFill>
        <p:spPr>
          <a:xfrm>
            <a:off x="5401983" y="1979301"/>
            <a:ext cx="5902351" cy="3608081"/>
          </a:xfrm>
          <a:prstGeom prst="rect">
            <a:avLst/>
          </a:prstGeom>
          <a:noFill/>
          <a:ln>
            <a:noFill/>
          </a:ln>
        </p:spPr>
      </p:pic>
      <p:sp>
        <p:nvSpPr>
          <p:cNvPr id="104" name="Shape 104"/>
          <p:cNvSpPr txBox="1">
            <a:spLocks noGrp="1"/>
          </p:cNvSpPr>
          <p:nvPr>
            <p:ph type="ftr" idx="11"/>
          </p:nvPr>
        </p:nvSpPr>
        <p:spPr>
          <a:xfrm>
            <a:off x="4038600" y="6356351"/>
            <a:ext cx="4114800" cy="365200"/>
          </a:xfrm>
          <a:prstGeom prst="rect">
            <a:avLst/>
          </a:prstGeom>
          <a:noFill/>
          <a:ln>
            <a:noFill/>
          </a:ln>
        </p:spPr>
        <p:txBody>
          <a:bodyPr spcFirstLastPara="1" wrap="square" lIns="91433" tIns="45700" rIns="91433" bIns="45700" anchor="ctr" anchorCtr="0">
            <a:noAutofit/>
          </a:bodyPr>
          <a:lstStyle/>
          <a:p>
            <a:pPr defTabSz="1219170">
              <a:buClr>
                <a:srgbClr val="000000"/>
              </a:buClr>
              <a:buSzPts val="1100"/>
            </a:pPr>
            <a:r>
              <a:rPr lang="it" kern="0"/>
              <a:t>EvoCinema</a:t>
            </a:r>
            <a:endParaRPr kern="0"/>
          </a:p>
        </p:txBody>
      </p:sp>
      <p:sp>
        <p:nvSpPr>
          <p:cNvPr id="2" name="Segnaposto numero diapositiva 1">
            <a:extLst>
              <a:ext uri="{FF2B5EF4-FFF2-40B4-BE49-F238E27FC236}">
                <a16:creationId xmlns:a16="http://schemas.microsoft.com/office/drawing/2014/main" id="{B57EBE43-16B2-40CC-BC3C-18AA9CE49B9B}"/>
              </a:ext>
            </a:extLst>
          </p:cNvPr>
          <p:cNvSpPr>
            <a:spLocks noGrp="1"/>
          </p:cNvSpPr>
          <p:nvPr>
            <p:ph type="sldNum" idx="12"/>
          </p:nvPr>
        </p:nvSpPr>
        <p:spPr/>
        <p:txBody>
          <a:bodyPr/>
          <a:lstStyle/>
          <a:p>
            <a:fld id="{00000000-1234-1234-1234-123412341234}" type="slidenum">
              <a:rPr lang="it-IT" smtClean="0"/>
              <a:pPr/>
              <a:t>54</a:t>
            </a:fld>
            <a:endParaRPr lang="it-IT"/>
          </a:p>
        </p:txBody>
      </p:sp>
    </p:spTree>
    <p:extLst>
      <p:ext uri="{BB962C8B-B14F-4D97-AF65-F5344CB8AC3E}">
        <p14:creationId xmlns:p14="http://schemas.microsoft.com/office/powerpoint/2010/main" val="170219395"/>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08"/>
        <p:cNvGrpSpPr/>
        <p:nvPr/>
      </p:nvGrpSpPr>
      <p:grpSpPr>
        <a:xfrm>
          <a:off x="0" y="0"/>
          <a:ext cx="0" cy="0"/>
          <a:chOff x="0" y="0"/>
          <a:chExt cx="0" cy="0"/>
        </a:xfrm>
      </p:grpSpPr>
      <p:sp>
        <p:nvSpPr>
          <p:cNvPr id="109" name="Shape 109"/>
          <p:cNvSpPr txBox="1"/>
          <p:nvPr/>
        </p:nvSpPr>
        <p:spPr>
          <a:xfrm>
            <a:off x="1028700" y="349967"/>
            <a:ext cx="1284400" cy="261600"/>
          </a:xfrm>
          <a:prstGeom prst="rect">
            <a:avLst/>
          </a:prstGeom>
          <a:solidFill>
            <a:schemeClr val="accent1"/>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FFFFF"/>
                </a:solidFill>
                <a:latin typeface="Roboto"/>
                <a:ea typeface="Roboto"/>
                <a:cs typeface="Roboto"/>
                <a:sym typeface="Roboto"/>
              </a:rPr>
              <a:t>Gestione Sconti</a:t>
            </a:r>
            <a:endParaRPr sz="1067" b="1" kern="0">
              <a:solidFill>
                <a:srgbClr val="FFFFFF"/>
              </a:solidFill>
              <a:latin typeface="Roboto"/>
              <a:ea typeface="Roboto"/>
              <a:cs typeface="Roboto"/>
              <a:sym typeface="Roboto"/>
            </a:endParaRPr>
          </a:p>
        </p:txBody>
      </p:sp>
      <p:pic>
        <p:nvPicPr>
          <p:cNvPr id="110" name="Shape 110"/>
          <p:cNvPicPr preferRelativeResize="0"/>
          <p:nvPr/>
        </p:nvPicPr>
        <p:blipFill rotWithShape="1">
          <a:blip r:embed="rId3">
            <a:alphaModFix/>
          </a:blip>
          <a:srcRect r="2496"/>
          <a:stretch/>
        </p:blipFill>
        <p:spPr>
          <a:xfrm>
            <a:off x="1028701" y="2291667"/>
            <a:ext cx="6087503" cy="3247032"/>
          </a:xfrm>
          <a:prstGeom prst="rect">
            <a:avLst/>
          </a:prstGeom>
          <a:noFill/>
          <a:ln>
            <a:noFill/>
          </a:ln>
        </p:spPr>
      </p:pic>
      <p:sp>
        <p:nvSpPr>
          <p:cNvPr id="111" name="Shape 111"/>
          <p:cNvSpPr txBox="1"/>
          <p:nvPr/>
        </p:nvSpPr>
        <p:spPr>
          <a:xfrm>
            <a:off x="924683" y="512567"/>
            <a:ext cx="6231200" cy="1189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it" sz="3200" b="1" kern="0">
                <a:solidFill>
                  <a:srgbClr val="4E5765"/>
                </a:solidFill>
                <a:latin typeface="Roboto"/>
                <a:ea typeface="Roboto"/>
                <a:cs typeface="Roboto"/>
                <a:sym typeface="Roboto"/>
              </a:rPr>
              <a:t>Inserimento di uno sconto</a:t>
            </a:r>
            <a:endParaRPr sz="1867" kern="0">
              <a:solidFill>
                <a:srgbClr val="000000"/>
              </a:solidFill>
              <a:latin typeface="Arial"/>
              <a:cs typeface="Arial"/>
              <a:sym typeface="Arial"/>
            </a:endParaRPr>
          </a:p>
        </p:txBody>
      </p:sp>
      <p:pic>
        <p:nvPicPr>
          <p:cNvPr id="112" name="Shape 112"/>
          <p:cNvPicPr preferRelativeResize="0"/>
          <p:nvPr/>
        </p:nvPicPr>
        <p:blipFill rotWithShape="1">
          <a:blip r:embed="rId4">
            <a:alphaModFix/>
          </a:blip>
          <a:srcRect/>
          <a:stretch/>
        </p:blipFill>
        <p:spPr>
          <a:xfrm>
            <a:off x="8259301" y="1763233"/>
            <a:ext cx="3932700" cy="4303900"/>
          </a:xfrm>
          <a:prstGeom prst="rect">
            <a:avLst/>
          </a:prstGeom>
          <a:noFill/>
          <a:ln>
            <a:noFill/>
          </a:ln>
        </p:spPr>
      </p:pic>
      <p:pic>
        <p:nvPicPr>
          <p:cNvPr id="113" name="Shape 113"/>
          <p:cNvPicPr preferRelativeResize="0"/>
          <p:nvPr/>
        </p:nvPicPr>
        <p:blipFill rotWithShape="1">
          <a:blip r:embed="rId5">
            <a:alphaModFix/>
          </a:blip>
          <a:srcRect/>
          <a:stretch/>
        </p:blipFill>
        <p:spPr>
          <a:xfrm>
            <a:off x="-806233" y="2083634"/>
            <a:ext cx="9693033" cy="4605433"/>
          </a:xfrm>
          <a:prstGeom prst="rect">
            <a:avLst/>
          </a:prstGeom>
          <a:noFill/>
          <a:ln>
            <a:noFill/>
          </a:ln>
        </p:spPr>
      </p:pic>
      <p:pic>
        <p:nvPicPr>
          <p:cNvPr id="114" name="Shape 114"/>
          <p:cNvPicPr preferRelativeResize="0"/>
          <p:nvPr/>
        </p:nvPicPr>
        <p:blipFill>
          <a:blip r:embed="rId6">
            <a:alphaModFix/>
          </a:blip>
          <a:stretch>
            <a:fillRect/>
          </a:stretch>
        </p:blipFill>
        <p:spPr>
          <a:xfrm>
            <a:off x="8705634" y="2083633"/>
            <a:ext cx="3040036" cy="3307299"/>
          </a:xfrm>
          <a:prstGeom prst="rect">
            <a:avLst/>
          </a:prstGeom>
          <a:noFill/>
          <a:ln>
            <a:noFill/>
          </a:ln>
        </p:spPr>
      </p:pic>
      <p:sp>
        <p:nvSpPr>
          <p:cNvPr id="115" name="Shape 115"/>
          <p:cNvSpPr txBox="1">
            <a:spLocks noGrp="1"/>
          </p:cNvSpPr>
          <p:nvPr>
            <p:ph type="ftr" idx="11"/>
          </p:nvPr>
        </p:nvSpPr>
        <p:spPr>
          <a:xfrm>
            <a:off x="4038600" y="6356351"/>
            <a:ext cx="4114800" cy="365200"/>
          </a:xfrm>
          <a:prstGeom prst="rect">
            <a:avLst/>
          </a:prstGeom>
          <a:noFill/>
          <a:ln>
            <a:noFill/>
          </a:ln>
        </p:spPr>
        <p:txBody>
          <a:bodyPr spcFirstLastPara="1" wrap="square" lIns="91433" tIns="45700" rIns="91433" bIns="45700" anchor="ctr" anchorCtr="0">
            <a:noAutofit/>
          </a:bodyPr>
          <a:lstStyle/>
          <a:p>
            <a:pPr defTabSz="1219170">
              <a:buClr>
                <a:srgbClr val="000000"/>
              </a:buClr>
              <a:buSzPts val="1100"/>
            </a:pPr>
            <a:r>
              <a:rPr lang="it" kern="0"/>
              <a:t>EvoCinema</a:t>
            </a:r>
            <a:endParaRPr kern="0"/>
          </a:p>
        </p:txBody>
      </p:sp>
      <p:sp>
        <p:nvSpPr>
          <p:cNvPr id="2" name="Segnaposto numero diapositiva 1">
            <a:extLst>
              <a:ext uri="{FF2B5EF4-FFF2-40B4-BE49-F238E27FC236}">
                <a16:creationId xmlns:a16="http://schemas.microsoft.com/office/drawing/2014/main" id="{788642EE-2CFF-44D9-A7A4-77542EC97E68}"/>
              </a:ext>
            </a:extLst>
          </p:cNvPr>
          <p:cNvSpPr>
            <a:spLocks noGrp="1"/>
          </p:cNvSpPr>
          <p:nvPr>
            <p:ph type="sldNum" idx="12"/>
          </p:nvPr>
        </p:nvSpPr>
        <p:spPr/>
        <p:txBody>
          <a:bodyPr/>
          <a:lstStyle/>
          <a:p>
            <a:fld id="{00000000-1234-1234-1234-123412341234}" type="slidenum">
              <a:rPr lang="it-IT" smtClean="0"/>
              <a:pPr/>
              <a:t>55</a:t>
            </a:fld>
            <a:endParaRPr lang="it-IT"/>
          </a:p>
        </p:txBody>
      </p:sp>
    </p:spTree>
    <p:extLst>
      <p:ext uri="{BB962C8B-B14F-4D97-AF65-F5344CB8AC3E}">
        <p14:creationId xmlns:p14="http://schemas.microsoft.com/office/powerpoint/2010/main" val="76921249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119"/>
        <p:cNvGrpSpPr/>
        <p:nvPr/>
      </p:nvGrpSpPr>
      <p:grpSpPr>
        <a:xfrm>
          <a:off x="0" y="0"/>
          <a:ext cx="0" cy="0"/>
          <a:chOff x="0" y="0"/>
          <a:chExt cx="0" cy="0"/>
        </a:xfrm>
      </p:grpSpPr>
      <p:sp>
        <p:nvSpPr>
          <p:cNvPr id="120" name="Shape 120"/>
          <p:cNvSpPr txBox="1"/>
          <p:nvPr/>
        </p:nvSpPr>
        <p:spPr>
          <a:xfrm>
            <a:off x="1109100" y="309767"/>
            <a:ext cx="1284400" cy="261600"/>
          </a:xfrm>
          <a:prstGeom prst="rect">
            <a:avLst/>
          </a:prstGeom>
          <a:solidFill>
            <a:schemeClr val="accent1"/>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FFFFF"/>
                </a:solidFill>
                <a:latin typeface="Roboto"/>
                <a:ea typeface="Roboto"/>
                <a:cs typeface="Roboto"/>
                <a:sym typeface="Roboto"/>
              </a:rPr>
              <a:t>Gestione Sconti</a:t>
            </a:r>
            <a:endParaRPr sz="1067" b="1" kern="0">
              <a:solidFill>
                <a:srgbClr val="FFFFFF"/>
              </a:solidFill>
              <a:latin typeface="Roboto"/>
              <a:ea typeface="Roboto"/>
              <a:cs typeface="Roboto"/>
              <a:sym typeface="Roboto"/>
            </a:endParaRPr>
          </a:p>
        </p:txBody>
      </p:sp>
      <p:sp>
        <p:nvSpPr>
          <p:cNvPr id="121" name="Shape 121"/>
          <p:cNvSpPr txBox="1"/>
          <p:nvPr/>
        </p:nvSpPr>
        <p:spPr>
          <a:xfrm>
            <a:off x="1109100" y="521067"/>
            <a:ext cx="7494400" cy="12868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it" sz="3200" b="1" kern="0">
                <a:solidFill>
                  <a:srgbClr val="4E5765"/>
                </a:solidFill>
                <a:latin typeface="Roboto"/>
                <a:ea typeface="Roboto"/>
                <a:cs typeface="Roboto"/>
                <a:sym typeface="Roboto"/>
              </a:rPr>
              <a:t>Visualizzazione e Attivazione Sconti</a:t>
            </a:r>
            <a:endParaRPr sz="1867" kern="0">
              <a:solidFill>
                <a:srgbClr val="000000"/>
              </a:solidFill>
              <a:latin typeface="Arial"/>
              <a:cs typeface="Arial"/>
              <a:sym typeface="Arial"/>
            </a:endParaRPr>
          </a:p>
        </p:txBody>
      </p:sp>
      <p:pic>
        <p:nvPicPr>
          <p:cNvPr id="122" name="Shape 122"/>
          <p:cNvPicPr preferRelativeResize="0"/>
          <p:nvPr/>
        </p:nvPicPr>
        <p:blipFill rotWithShape="1">
          <a:blip r:embed="rId3">
            <a:alphaModFix/>
          </a:blip>
          <a:srcRect/>
          <a:stretch/>
        </p:blipFill>
        <p:spPr>
          <a:xfrm>
            <a:off x="-474533" y="1963001"/>
            <a:ext cx="9693033" cy="4605433"/>
          </a:xfrm>
          <a:prstGeom prst="rect">
            <a:avLst/>
          </a:prstGeom>
          <a:noFill/>
          <a:ln>
            <a:noFill/>
          </a:ln>
        </p:spPr>
      </p:pic>
      <p:pic>
        <p:nvPicPr>
          <p:cNvPr id="123" name="Shape 123"/>
          <p:cNvPicPr preferRelativeResize="0"/>
          <p:nvPr/>
        </p:nvPicPr>
        <p:blipFill rotWithShape="1">
          <a:blip r:embed="rId4">
            <a:alphaModFix/>
          </a:blip>
          <a:srcRect r="1826"/>
          <a:stretch/>
        </p:blipFill>
        <p:spPr>
          <a:xfrm>
            <a:off x="1354667" y="2162934"/>
            <a:ext cx="6113063" cy="3415103"/>
          </a:xfrm>
          <a:prstGeom prst="rect">
            <a:avLst/>
          </a:prstGeom>
          <a:noFill/>
          <a:ln>
            <a:noFill/>
          </a:ln>
        </p:spPr>
      </p:pic>
      <p:pic>
        <p:nvPicPr>
          <p:cNvPr id="124" name="Shape 124"/>
          <p:cNvPicPr preferRelativeResize="0"/>
          <p:nvPr/>
        </p:nvPicPr>
        <p:blipFill rotWithShape="1">
          <a:blip r:embed="rId5">
            <a:alphaModFix/>
          </a:blip>
          <a:srcRect/>
          <a:stretch/>
        </p:blipFill>
        <p:spPr>
          <a:xfrm>
            <a:off x="8259301" y="1763233"/>
            <a:ext cx="3932700" cy="4303900"/>
          </a:xfrm>
          <a:prstGeom prst="rect">
            <a:avLst/>
          </a:prstGeom>
          <a:noFill/>
          <a:ln>
            <a:noFill/>
          </a:ln>
        </p:spPr>
      </p:pic>
      <p:pic>
        <p:nvPicPr>
          <p:cNvPr id="125" name="Shape 125"/>
          <p:cNvPicPr preferRelativeResize="0"/>
          <p:nvPr/>
        </p:nvPicPr>
        <p:blipFill>
          <a:blip r:embed="rId6">
            <a:alphaModFix/>
          </a:blip>
          <a:stretch>
            <a:fillRect/>
          </a:stretch>
        </p:blipFill>
        <p:spPr>
          <a:xfrm>
            <a:off x="8703234" y="2120800"/>
            <a:ext cx="3044869" cy="3286699"/>
          </a:xfrm>
          <a:prstGeom prst="rect">
            <a:avLst/>
          </a:prstGeom>
          <a:noFill/>
          <a:ln>
            <a:noFill/>
          </a:ln>
        </p:spPr>
      </p:pic>
      <p:sp>
        <p:nvSpPr>
          <p:cNvPr id="126" name="Shape 126"/>
          <p:cNvSpPr txBox="1">
            <a:spLocks noGrp="1"/>
          </p:cNvSpPr>
          <p:nvPr>
            <p:ph type="ftr" idx="11"/>
          </p:nvPr>
        </p:nvSpPr>
        <p:spPr>
          <a:xfrm>
            <a:off x="4038600" y="6356351"/>
            <a:ext cx="4114800" cy="365200"/>
          </a:xfrm>
          <a:prstGeom prst="rect">
            <a:avLst/>
          </a:prstGeom>
          <a:noFill/>
          <a:ln>
            <a:noFill/>
          </a:ln>
        </p:spPr>
        <p:txBody>
          <a:bodyPr spcFirstLastPara="1" wrap="square" lIns="91433" tIns="45700" rIns="91433" bIns="45700" anchor="ctr" anchorCtr="0">
            <a:noAutofit/>
          </a:bodyPr>
          <a:lstStyle/>
          <a:p>
            <a:pPr defTabSz="1219170">
              <a:buClr>
                <a:srgbClr val="000000"/>
              </a:buClr>
              <a:buSzPts val="1100"/>
            </a:pPr>
            <a:r>
              <a:rPr lang="it" kern="0"/>
              <a:t>EvoCinema</a:t>
            </a:r>
            <a:endParaRPr kern="0"/>
          </a:p>
        </p:txBody>
      </p:sp>
      <p:sp>
        <p:nvSpPr>
          <p:cNvPr id="2" name="Segnaposto numero diapositiva 1">
            <a:extLst>
              <a:ext uri="{FF2B5EF4-FFF2-40B4-BE49-F238E27FC236}">
                <a16:creationId xmlns:a16="http://schemas.microsoft.com/office/drawing/2014/main" id="{A061B37D-02E9-48F3-8CD3-4538C317F0F4}"/>
              </a:ext>
            </a:extLst>
          </p:cNvPr>
          <p:cNvSpPr>
            <a:spLocks noGrp="1"/>
          </p:cNvSpPr>
          <p:nvPr>
            <p:ph type="sldNum" idx="12"/>
          </p:nvPr>
        </p:nvSpPr>
        <p:spPr/>
        <p:txBody>
          <a:bodyPr/>
          <a:lstStyle/>
          <a:p>
            <a:fld id="{00000000-1234-1234-1234-123412341234}" type="slidenum">
              <a:rPr lang="it-IT" smtClean="0"/>
              <a:pPr/>
              <a:t>56</a:t>
            </a:fld>
            <a:endParaRPr lang="it-IT"/>
          </a:p>
        </p:txBody>
      </p:sp>
    </p:spTree>
    <p:extLst>
      <p:ext uri="{BB962C8B-B14F-4D97-AF65-F5344CB8AC3E}">
        <p14:creationId xmlns:p14="http://schemas.microsoft.com/office/powerpoint/2010/main" val="3598491249"/>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4167848" y="3406866"/>
            <a:ext cx="385631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Gestione</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Analytics</a:t>
            </a:r>
          </a:p>
        </p:txBody>
      </p:sp>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rPr>
              <a:t>EvoCinema</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100" b="0" i="0" u="none" strike="noStrike" kern="1200" cap="none" spc="0" normalizeH="0" baseline="0" noProof="0" smtClean="0">
                <a:ln>
                  <a:noFill/>
                </a:ln>
                <a:solidFill>
                  <a:srgbClr val="AAB2BD">
                    <a:lumMod val="50000"/>
                  </a:srgbClr>
                </a:solidFill>
                <a:effectLst/>
                <a:uLnTx/>
                <a:uFillTx/>
                <a:latin typeface="Roboto Condensed Light"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endParaRPr>
          </a:p>
        </p:txBody>
      </p:sp>
      <p:sp>
        <p:nvSpPr>
          <p:cNvPr id="10" name="Rectangle 9"/>
          <p:cNvSpPr/>
          <p:nvPr/>
        </p:nvSpPr>
        <p:spPr>
          <a:xfrm>
            <a:off x="4496235" y="4123833"/>
            <a:ext cx="3199530" cy="289503"/>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Pietro Dell’Isola</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endParaRPr>
          </a:p>
        </p:txBody>
      </p:sp>
      <p:sp>
        <p:nvSpPr>
          <p:cNvPr id="13" name="TextBox 6">
            <a:extLst>
              <a:ext uri="{FF2B5EF4-FFF2-40B4-BE49-F238E27FC236}">
                <a16:creationId xmlns:a16="http://schemas.microsoft.com/office/drawing/2014/main" id="{F486BB91-1139-490B-8768-09D89AC2AD47}"/>
              </a:ext>
            </a:extLst>
          </p:cNvPr>
          <p:cNvSpPr txBox="1"/>
          <p:nvPr/>
        </p:nvSpPr>
        <p:spPr>
          <a:xfrm>
            <a:off x="5618946" y="3013064"/>
            <a:ext cx="954107" cy="261610"/>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4F5FC"/>
                </a:solidFill>
                <a:effectLst/>
                <a:uLnTx/>
                <a:uFillTx/>
                <a:latin typeface="Roboto" panose="02000000000000000000" pitchFamily="2" charset="0"/>
                <a:ea typeface="Roboto" panose="02000000000000000000" pitchFamily="2" charset="0"/>
                <a:cs typeface="+mn-cs"/>
              </a:rPr>
              <a:t>EvoCinema</a:t>
            </a:r>
            <a:endParaRPr kumimoji="0" lang="en-US" sz="1100" b="1" i="0" u="none" strike="noStrike" kern="1200" cap="none" spc="0" normalizeH="0" baseline="0" noProof="0" dirty="0">
              <a:ln>
                <a:noFill/>
              </a:ln>
              <a:solidFill>
                <a:srgbClr val="F4F5FC"/>
              </a:solidFill>
              <a:effectLst/>
              <a:uLnTx/>
              <a:uFillTx/>
              <a:latin typeface="Roboto" panose="02000000000000000000" pitchFamily="2" charset="0"/>
              <a:ea typeface="Roboto" panose="02000000000000000000" pitchFamily="2" charset="0"/>
              <a:cs typeface="+mn-cs"/>
            </a:endParaRPr>
          </a:p>
        </p:txBody>
      </p:sp>
      <p:sp>
        <p:nvSpPr>
          <p:cNvPr id="14" name="Shape 62">
            <a:extLst>
              <a:ext uri="{FF2B5EF4-FFF2-40B4-BE49-F238E27FC236}">
                <a16:creationId xmlns:a16="http://schemas.microsoft.com/office/drawing/2014/main" id="{051656F8-4210-48C7-A57C-7B5BAF0B444A}"/>
              </a:ext>
            </a:extLst>
          </p:cNvPr>
          <p:cNvSpPr/>
          <p:nvPr/>
        </p:nvSpPr>
        <p:spPr>
          <a:xfrm>
            <a:off x="1" y="0"/>
            <a:ext cx="12192000" cy="2799200"/>
          </a:xfrm>
          <a:prstGeom prst="rect">
            <a:avLst/>
          </a:prstGeom>
          <a:solidFill>
            <a:srgbClr val="4E5765"/>
          </a:solidFill>
          <a:ln w="25400" cap="flat" cmpd="sng">
            <a:solidFill>
              <a:srgbClr val="4E5765"/>
            </a:solidFill>
            <a:prstDash val="solid"/>
            <a:round/>
            <a:headEnd type="none" w="med" len="med"/>
            <a:tailEnd type="none" w="med" len="med"/>
          </a:ln>
        </p:spPr>
        <p:txBody>
          <a:bodyPr spcFirstLastPara="1" wrap="square" lIns="91433" tIns="45700" rIns="91433" bIns="45700" anchor="ctr" anchorCtr="0">
            <a:noAutofit/>
          </a:bodyPr>
          <a:lstStyle/>
          <a:p>
            <a:pPr algn="ctr" defTabSz="1219170">
              <a:buClr>
                <a:srgbClr val="000000"/>
              </a:buClr>
            </a:pPr>
            <a:endParaRPr sz="1467" kern="0">
              <a:solidFill>
                <a:srgbClr val="FFFFFF"/>
              </a:solidFill>
              <a:latin typeface="Arial"/>
              <a:ea typeface="Arial"/>
              <a:cs typeface="Arial"/>
              <a:sym typeface="Arial"/>
            </a:endParaRPr>
          </a:p>
        </p:txBody>
      </p:sp>
      <p:pic>
        <p:nvPicPr>
          <p:cNvPr id="15" name="Shape 64">
            <a:extLst>
              <a:ext uri="{FF2B5EF4-FFF2-40B4-BE49-F238E27FC236}">
                <a16:creationId xmlns:a16="http://schemas.microsoft.com/office/drawing/2014/main" id="{2FBAE81D-F71B-485A-92D1-ED706ECF708D}"/>
              </a:ext>
            </a:extLst>
          </p:cNvPr>
          <p:cNvPicPr preferRelativeResize="0"/>
          <p:nvPr/>
        </p:nvPicPr>
        <p:blipFill rotWithShape="1">
          <a:blip r:embed="rId3">
            <a:alphaModFix/>
          </a:blip>
          <a:srcRect/>
          <a:stretch/>
        </p:blipFill>
        <p:spPr>
          <a:xfrm>
            <a:off x="3674692" y="1"/>
            <a:ext cx="4842587" cy="3026617"/>
          </a:xfrm>
          <a:prstGeom prst="rect">
            <a:avLst/>
          </a:prstGeom>
          <a:noFill/>
          <a:ln>
            <a:noFill/>
          </a:ln>
        </p:spPr>
      </p:pic>
    </p:spTree>
    <p:extLst>
      <p:ext uri="{BB962C8B-B14F-4D97-AF65-F5344CB8AC3E}">
        <p14:creationId xmlns:p14="http://schemas.microsoft.com/office/powerpoint/2010/main" val="243602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919756" y="1103293"/>
            <a:ext cx="467266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RF_ANL -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Gestione</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Analytics</a:t>
            </a:r>
          </a:p>
        </p:txBody>
      </p:sp>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rPr>
              <a:t>EvoCinema</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100" b="0" i="0" u="none" strike="noStrike" kern="1200" cap="none" spc="0" normalizeH="0" baseline="0" noProof="0" smtClean="0">
                <a:ln>
                  <a:noFill/>
                </a:ln>
                <a:solidFill>
                  <a:srgbClr val="AAB2BD">
                    <a:lumMod val="50000"/>
                  </a:srgbClr>
                </a:solidFill>
                <a:effectLst/>
                <a:uLnTx/>
                <a:uFillTx/>
                <a:latin typeface="Roboto Condensed Light"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endParaRPr>
          </a:p>
        </p:txBody>
      </p:sp>
      <p:pic>
        <p:nvPicPr>
          <p:cNvPr id="6" name="Segnaposto immagine 5">
            <a:extLst>
              <a:ext uri="{FF2B5EF4-FFF2-40B4-BE49-F238E27FC236}">
                <a16:creationId xmlns:a16="http://schemas.microsoft.com/office/drawing/2014/main" id="{1BED4495-3D6B-46E6-B25B-42CF2E1E8051}"/>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val="0"/>
              </a:ext>
            </a:extLst>
          </a:blip>
          <a:srcRect l="-63" r="2232"/>
          <a:stretch/>
        </p:blipFill>
        <p:spPr>
          <a:xfrm>
            <a:off x="5393636" y="503238"/>
            <a:ext cx="6135755" cy="5327650"/>
          </a:xfrm>
        </p:spPr>
      </p:pic>
      <p:sp>
        <p:nvSpPr>
          <p:cNvPr id="92" name="Rectangle 91"/>
          <p:cNvSpPr/>
          <p:nvPr/>
        </p:nvSpPr>
        <p:spPr>
          <a:xfrm>
            <a:off x="1546858" y="5021766"/>
            <a:ext cx="3434695" cy="65248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RF_ANL_5 : Visualizzazione dati relativi agli incassi</a:t>
            </a:r>
          </a:p>
        </p:txBody>
      </p:sp>
      <p:sp>
        <p:nvSpPr>
          <p:cNvPr id="94" name="Rectangle 93"/>
          <p:cNvSpPr/>
          <p:nvPr/>
        </p:nvSpPr>
        <p:spPr>
          <a:xfrm>
            <a:off x="1546858" y="3829402"/>
            <a:ext cx="3434695" cy="65248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RF_ANL_3 : Visualizzazione dati relativi ad affluenza per ogni film</a:t>
            </a:r>
          </a:p>
        </p:txBody>
      </p:sp>
      <p:sp>
        <p:nvSpPr>
          <p:cNvPr id="96" name="Rectangle 95"/>
          <p:cNvSpPr/>
          <p:nvPr/>
        </p:nvSpPr>
        <p:spPr>
          <a:xfrm>
            <a:off x="1543275" y="4402560"/>
            <a:ext cx="3540947" cy="87254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RF_ANL_4 : Visualizzazione dati relativi agli sconti</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it-IT"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endParaRPr>
          </a:p>
        </p:txBody>
      </p:sp>
      <p:sp>
        <p:nvSpPr>
          <p:cNvPr id="19" name="TextBox 6">
            <a:extLst>
              <a:ext uri="{FF2B5EF4-FFF2-40B4-BE49-F238E27FC236}">
                <a16:creationId xmlns:a16="http://schemas.microsoft.com/office/drawing/2014/main" id="{761D91B4-D49E-4510-95A9-A92405045D7C}"/>
              </a:ext>
            </a:extLst>
          </p:cNvPr>
          <p:cNvSpPr txBox="1"/>
          <p:nvPr/>
        </p:nvSpPr>
        <p:spPr>
          <a:xfrm>
            <a:off x="1028700" y="701748"/>
            <a:ext cx="954107" cy="261610"/>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4F5FC"/>
                </a:solidFill>
                <a:effectLst/>
                <a:uLnTx/>
                <a:uFillTx/>
                <a:latin typeface="Roboto" panose="02000000000000000000" pitchFamily="2" charset="0"/>
                <a:ea typeface="Roboto" panose="02000000000000000000" pitchFamily="2" charset="0"/>
                <a:cs typeface="+mn-cs"/>
              </a:rPr>
              <a:t>EvoCinema</a:t>
            </a:r>
            <a:endParaRPr kumimoji="0" lang="en-US" sz="1100" b="1" i="0" u="none" strike="noStrike" kern="1200" cap="none" spc="0" normalizeH="0" baseline="0" noProof="0" dirty="0">
              <a:ln>
                <a:noFill/>
              </a:ln>
              <a:solidFill>
                <a:srgbClr val="F4F5FC"/>
              </a:solidFill>
              <a:effectLst/>
              <a:uLnTx/>
              <a:uFillTx/>
              <a:latin typeface="Roboto" panose="02000000000000000000" pitchFamily="2" charset="0"/>
              <a:ea typeface="Roboto" panose="02000000000000000000" pitchFamily="2" charset="0"/>
              <a:cs typeface="+mn-cs"/>
            </a:endParaRPr>
          </a:p>
        </p:txBody>
      </p:sp>
      <p:sp>
        <p:nvSpPr>
          <p:cNvPr id="21" name="Rectangle 95">
            <a:extLst>
              <a:ext uri="{FF2B5EF4-FFF2-40B4-BE49-F238E27FC236}">
                <a16:creationId xmlns:a16="http://schemas.microsoft.com/office/drawing/2014/main" id="{BAAF87FC-74C0-47D5-876D-A7302EA2095D}"/>
              </a:ext>
            </a:extLst>
          </p:cNvPr>
          <p:cNvSpPr/>
          <p:nvPr/>
        </p:nvSpPr>
        <p:spPr>
          <a:xfrm>
            <a:off x="1546858" y="2558079"/>
            <a:ext cx="3434695" cy="623312"/>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RF_ANL_1 : Visualizzazione dati relativi ad iscrizioni</a:t>
            </a:r>
          </a:p>
        </p:txBody>
      </p:sp>
      <p:sp>
        <p:nvSpPr>
          <p:cNvPr id="23" name="Rectangle 91">
            <a:extLst>
              <a:ext uri="{FF2B5EF4-FFF2-40B4-BE49-F238E27FC236}">
                <a16:creationId xmlns:a16="http://schemas.microsoft.com/office/drawing/2014/main" id="{300B78B4-1B0B-406B-903F-B6052D3A0C28}"/>
              </a:ext>
            </a:extLst>
          </p:cNvPr>
          <p:cNvSpPr/>
          <p:nvPr/>
        </p:nvSpPr>
        <p:spPr>
          <a:xfrm>
            <a:off x="1546858" y="3164641"/>
            <a:ext cx="3434695" cy="65248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RF_ANL_2 : Visualizzazione dati relativi alle operazioni</a:t>
            </a:r>
          </a:p>
        </p:txBody>
      </p:sp>
      <p:sp>
        <p:nvSpPr>
          <p:cNvPr id="17" name="Freeform 88">
            <a:extLst>
              <a:ext uri="{FF2B5EF4-FFF2-40B4-BE49-F238E27FC236}">
                <a16:creationId xmlns:a16="http://schemas.microsoft.com/office/drawing/2014/main" id="{C3F61F60-1F4D-40C0-A04E-721AB6F91F73}"/>
              </a:ext>
            </a:extLst>
          </p:cNvPr>
          <p:cNvSpPr>
            <a:spLocks noEditPoints="1"/>
          </p:cNvSpPr>
          <p:nvPr/>
        </p:nvSpPr>
        <p:spPr bwMode="auto">
          <a:xfrm>
            <a:off x="1048998" y="268000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bg1">
              <a:lumMod val="50000"/>
            </a:schemeClr>
          </a:solidFill>
          <a:ln>
            <a:solidFill>
              <a:schemeClr val="bg1">
                <a:lumMod val="50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sp>
        <p:nvSpPr>
          <p:cNvPr id="25" name="Freeform 88">
            <a:extLst>
              <a:ext uri="{FF2B5EF4-FFF2-40B4-BE49-F238E27FC236}">
                <a16:creationId xmlns:a16="http://schemas.microsoft.com/office/drawing/2014/main" id="{B813B8B7-817A-421C-8879-F38B3DB85CD9}"/>
              </a:ext>
            </a:extLst>
          </p:cNvPr>
          <p:cNvSpPr>
            <a:spLocks noEditPoints="1"/>
          </p:cNvSpPr>
          <p:nvPr/>
        </p:nvSpPr>
        <p:spPr bwMode="auto">
          <a:xfrm>
            <a:off x="1048996" y="329219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bg1">
              <a:lumMod val="50000"/>
            </a:schemeClr>
          </a:solidFill>
          <a:ln>
            <a:solidFill>
              <a:schemeClr val="bg1">
                <a:lumMod val="50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sp>
        <p:nvSpPr>
          <p:cNvPr id="26" name="Freeform 88">
            <a:extLst>
              <a:ext uri="{FF2B5EF4-FFF2-40B4-BE49-F238E27FC236}">
                <a16:creationId xmlns:a16="http://schemas.microsoft.com/office/drawing/2014/main" id="{BE3BE8FB-5AEF-404D-AF63-C3A82DE7BFE5}"/>
              </a:ext>
            </a:extLst>
          </p:cNvPr>
          <p:cNvSpPr>
            <a:spLocks noEditPoints="1"/>
          </p:cNvSpPr>
          <p:nvPr/>
        </p:nvSpPr>
        <p:spPr bwMode="auto">
          <a:xfrm>
            <a:off x="1048996" y="39361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bg1">
              <a:lumMod val="50000"/>
            </a:schemeClr>
          </a:solidFill>
          <a:ln>
            <a:solidFill>
              <a:schemeClr val="bg1">
                <a:lumMod val="50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sp>
        <p:nvSpPr>
          <p:cNvPr id="27" name="Freeform 88">
            <a:extLst>
              <a:ext uri="{FF2B5EF4-FFF2-40B4-BE49-F238E27FC236}">
                <a16:creationId xmlns:a16="http://schemas.microsoft.com/office/drawing/2014/main" id="{9E32376D-CAA6-40E3-876B-CF9504EC3141}"/>
              </a:ext>
            </a:extLst>
          </p:cNvPr>
          <p:cNvSpPr>
            <a:spLocks noEditPoints="1"/>
          </p:cNvSpPr>
          <p:nvPr/>
        </p:nvSpPr>
        <p:spPr bwMode="auto">
          <a:xfrm>
            <a:off x="1028700" y="451219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bg1">
              <a:lumMod val="50000"/>
            </a:schemeClr>
          </a:solidFill>
          <a:ln>
            <a:solidFill>
              <a:schemeClr val="bg1">
                <a:lumMod val="50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sp>
        <p:nvSpPr>
          <p:cNvPr id="28" name="Freeform 88">
            <a:extLst>
              <a:ext uri="{FF2B5EF4-FFF2-40B4-BE49-F238E27FC236}">
                <a16:creationId xmlns:a16="http://schemas.microsoft.com/office/drawing/2014/main" id="{8F145D4A-F1D8-40BD-85DF-23967C60C0F3}"/>
              </a:ext>
            </a:extLst>
          </p:cNvPr>
          <p:cNvSpPr>
            <a:spLocks noEditPoints="1"/>
          </p:cNvSpPr>
          <p:nvPr/>
        </p:nvSpPr>
        <p:spPr bwMode="auto">
          <a:xfrm>
            <a:off x="1028700" y="51243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bg1">
              <a:lumMod val="50000"/>
            </a:schemeClr>
          </a:solidFill>
          <a:ln>
            <a:solidFill>
              <a:schemeClr val="bg1">
                <a:lumMod val="50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3530765"/>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rPr>
              <a:t>EvoCinema</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100" b="0" i="0" u="none" strike="noStrike" kern="1200" cap="none" spc="0" normalizeH="0" baseline="0" noProof="0" smtClean="0">
                <a:ln>
                  <a:noFill/>
                </a:ln>
                <a:solidFill>
                  <a:srgbClr val="AAB2BD">
                    <a:lumMod val="50000"/>
                  </a:srgbClr>
                </a:solidFill>
                <a:effectLst/>
                <a:uLnTx/>
                <a:uFillTx/>
                <a:latin typeface="Roboto Condensed Light"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endParaRPr>
          </a:p>
        </p:txBody>
      </p:sp>
      <p:sp>
        <p:nvSpPr>
          <p:cNvPr id="33" name="Freeform 88"/>
          <p:cNvSpPr>
            <a:spLocks noEditPoints="1"/>
          </p:cNvSpPr>
          <p:nvPr/>
        </p:nvSpPr>
        <p:spPr bwMode="auto">
          <a:xfrm>
            <a:off x="7024540" y="494305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sp>
        <p:nvSpPr>
          <p:cNvPr id="34" name="Rectangle 33"/>
          <p:cNvSpPr/>
          <p:nvPr/>
        </p:nvSpPr>
        <p:spPr>
          <a:xfrm>
            <a:off x="7410986" y="4851022"/>
            <a:ext cx="3858733" cy="343235"/>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Condensed Light" panose="02000000000000000000" pitchFamily="2" charset="0"/>
                <a:cs typeface="+mn-cs"/>
              </a:rPr>
              <a:t>Non è gratis per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Condensed Light" panose="02000000000000000000" pitchFamily="2" charset="0"/>
                <a:cs typeface="+mn-cs"/>
              </a:rPr>
              <a:t>usi</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Condensed Light" panose="02000000000000000000" pitchFamily="2" charset="0"/>
                <a:cs typeface="+mn-cs"/>
              </a:rPr>
              <a:t>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Condensed Light" panose="02000000000000000000" pitchFamily="2" charset="0"/>
                <a:cs typeface="+mn-cs"/>
              </a:rPr>
              <a:t>commerciali</a:t>
            </a:r>
            <a:endPar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endParaRPr>
          </a:p>
        </p:txBody>
      </p:sp>
      <p:sp>
        <p:nvSpPr>
          <p:cNvPr id="18" name="TextBox 8">
            <a:extLst>
              <a:ext uri="{FF2B5EF4-FFF2-40B4-BE49-F238E27FC236}">
                <a16:creationId xmlns:a16="http://schemas.microsoft.com/office/drawing/2014/main" id="{FC8E6852-637E-4711-AFE5-1B89F8B53906}"/>
              </a:ext>
            </a:extLst>
          </p:cNvPr>
          <p:cNvSpPr txBox="1"/>
          <p:nvPr/>
        </p:nvSpPr>
        <p:spPr>
          <a:xfrm>
            <a:off x="7024541" y="1834809"/>
            <a:ext cx="259878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Pro e </a:t>
            </a: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contro</a:t>
            </a:r>
            <a:endPar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endParaRPr>
          </a:p>
        </p:txBody>
      </p:sp>
      <p:sp>
        <p:nvSpPr>
          <p:cNvPr id="21" name="Freeform 88">
            <a:extLst>
              <a:ext uri="{FF2B5EF4-FFF2-40B4-BE49-F238E27FC236}">
                <a16:creationId xmlns:a16="http://schemas.microsoft.com/office/drawing/2014/main" id="{D71AAE1A-A4E7-4629-9777-45944E91EFE5}"/>
              </a:ext>
            </a:extLst>
          </p:cNvPr>
          <p:cNvSpPr>
            <a:spLocks noEditPoints="1"/>
          </p:cNvSpPr>
          <p:nvPr/>
        </p:nvSpPr>
        <p:spPr bwMode="auto">
          <a:xfrm>
            <a:off x="7024541" y="2624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sp>
        <p:nvSpPr>
          <p:cNvPr id="22" name="Rectangle 31">
            <a:extLst>
              <a:ext uri="{FF2B5EF4-FFF2-40B4-BE49-F238E27FC236}">
                <a16:creationId xmlns:a16="http://schemas.microsoft.com/office/drawing/2014/main" id="{DD02AEA0-5F8E-4D17-ADC2-3C1EC0E64E62}"/>
              </a:ext>
            </a:extLst>
          </p:cNvPr>
          <p:cNvSpPr/>
          <p:nvPr/>
        </p:nvSpPr>
        <p:spPr>
          <a:xfrm>
            <a:off x="7410987" y="2505803"/>
            <a:ext cx="3858733" cy="90338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Più</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di 30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tipologie</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di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grafici</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diversi</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con la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possibilità</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di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personalizzazione</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attraverso</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l’utilizzo</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delle</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option</a:t>
            </a:r>
            <a:endPar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endParaRPr>
          </a:p>
        </p:txBody>
      </p:sp>
      <p:sp>
        <p:nvSpPr>
          <p:cNvPr id="23" name="Freeform 88">
            <a:extLst>
              <a:ext uri="{FF2B5EF4-FFF2-40B4-BE49-F238E27FC236}">
                <a16:creationId xmlns:a16="http://schemas.microsoft.com/office/drawing/2014/main" id="{8EF0D757-074F-4236-A168-AA082996627E}"/>
              </a:ext>
            </a:extLst>
          </p:cNvPr>
          <p:cNvSpPr>
            <a:spLocks noEditPoints="1"/>
          </p:cNvSpPr>
          <p:nvPr/>
        </p:nvSpPr>
        <p:spPr bwMode="auto">
          <a:xfrm>
            <a:off x="7024539" y="367565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sp>
        <p:nvSpPr>
          <p:cNvPr id="24" name="Rectangle 31">
            <a:extLst>
              <a:ext uri="{FF2B5EF4-FFF2-40B4-BE49-F238E27FC236}">
                <a16:creationId xmlns:a16="http://schemas.microsoft.com/office/drawing/2014/main" id="{C00D7183-CF7E-4C42-BEE2-51AB3ABF729B}"/>
              </a:ext>
            </a:extLst>
          </p:cNvPr>
          <p:cNvSpPr/>
          <p:nvPr/>
        </p:nvSpPr>
        <p:spPr>
          <a:xfrm>
            <a:off x="7410986" y="3523617"/>
            <a:ext cx="3858733" cy="623312"/>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Ottima</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documentazione</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con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notevoli</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esempi</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con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codice</a:t>
            </a:r>
            <a:endPar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endParaRPr>
          </a:p>
        </p:txBody>
      </p:sp>
      <p:sp>
        <p:nvSpPr>
          <p:cNvPr id="28" name="Rectangle 31">
            <a:extLst>
              <a:ext uri="{FF2B5EF4-FFF2-40B4-BE49-F238E27FC236}">
                <a16:creationId xmlns:a16="http://schemas.microsoft.com/office/drawing/2014/main" id="{4146D8FC-005D-46DC-BC5C-DF3B02064F75}"/>
              </a:ext>
            </a:extLst>
          </p:cNvPr>
          <p:cNvSpPr/>
          <p:nvPr/>
        </p:nvSpPr>
        <p:spPr>
          <a:xfrm>
            <a:off x="7410985" y="4232228"/>
            <a:ext cx="3858733" cy="343235"/>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Supporta</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tutti</a:t>
            </a:r>
            <a:r>
              <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I browser </a:t>
            </a:r>
            <a:r>
              <a:rPr kumimoji="0" lang="en-US" sz="14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moderni</a:t>
            </a:r>
            <a:endParaRPr kumimoji="0" lang="en-US" sz="14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endParaRPr>
          </a:p>
        </p:txBody>
      </p:sp>
      <p:sp>
        <p:nvSpPr>
          <p:cNvPr id="29" name="Freeform 88">
            <a:extLst>
              <a:ext uri="{FF2B5EF4-FFF2-40B4-BE49-F238E27FC236}">
                <a16:creationId xmlns:a16="http://schemas.microsoft.com/office/drawing/2014/main" id="{2250AE57-CF8B-48B2-BAA6-038F72A9F37A}"/>
              </a:ext>
            </a:extLst>
          </p:cNvPr>
          <p:cNvSpPr>
            <a:spLocks noEditPoints="1"/>
          </p:cNvSpPr>
          <p:nvPr/>
        </p:nvSpPr>
        <p:spPr bwMode="auto">
          <a:xfrm>
            <a:off x="7024538" y="434428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639"/>
              </a:solidFill>
              <a:effectLst/>
              <a:uLnTx/>
              <a:uFillTx/>
              <a:latin typeface="Calibri" panose="020F0502020204030204"/>
              <a:ea typeface="+mn-ea"/>
              <a:cs typeface="+mn-cs"/>
            </a:endParaRPr>
          </a:p>
        </p:txBody>
      </p:sp>
      <p:sp>
        <p:nvSpPr>
          <p:cNvPr id="35" name="TextBox 6">
            <a:extLst>
              <a:ext uri="{FF2B5EF4-FFF2-40B4-BE49-F238E27FC236}">
                <a16:creationId xmlns:a16="http://schemas.microsoft.com/office/drawing/2014/main" id="{C790EE6A-AFC9-4285-83EE-45CE6064FA37}"/>
              </a:ext>
            </a:extLst>
          </p:cNvPr>
          <p:cNvSpPr txBox="1"/>
          <p:nvPr/>
        </p:nvSpPr>
        <p:spPr>
          <a:xfrm>
            <a:off x="1028700" y="701748"/>
            <a:ext cx="954107" cy="261610"/>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4F5FC"/>
                </a:solidFill>
                <a:effectLst/>
                <a:uLnTx/>
                <a:uFillTx/>
                <a:latin typeface="Roboto" panose="02000000000000000000" pitchFamily="2" charset="0"/>
                <a:ea typeface="Roboto" panose="02000000000000000000" pitchFamily="2" charset="0"/>
                <a:cs typeface="+mn-cs"/>
              </a:rPr>
              <a:t>EvoCinema</a:t>
            </a:r>
            <a:endParaRPr kumimoji="0" lang="en-US" sz="1100" b="1" i="0" u="none" strike="noStrike" kern="1200" cap="none" spc="0" normalizeH="0" baseline="0" noProof="0" dirty="0">
              <a:ln>
                <a:noFill/>
              </a:ln>
              <a:solidFill>
                <a:srgbClr val="F4F5FC"/>
              </a:solidFill>
              <a:effectLst/>
              <a:uLnTx/>
              <a:uFillTx/>
              <a:latin typeface="Roboto" panose="02000000000000000000" pitchFamily="2" charset="0"/>
              <a:ea typeface="Roboto" panose="02000000000000000000" pitchFamily="2" charset="0"/>
              <a:cs typeface="+mn-cs"/>
            </a:endParaRPr>
          </a:p>
        </p:txBody>
      </p:sp>
      <p:pic>
        <p:nvPicPr>
          <p:cNvPr id="3" name="Immagine 2">
            <a:extLst>
              <a:ext uri="{FF2B5EF4-FFF2-40B4-BE49-F238E27FC236}">
                <a16:creationId xmlns:a16="http://schemas.microsoft.com/office/drawing/2014/main" id="{AD8C065E-3408-43D6-AE3B-96D7DFAC58E8}"/>
              </a:ext>
            </a:extLst>
          </p:cNvPr>
          <p:cNvPicPr>
            <a:picLocks noChangeAspect="1"/>
          </p:cNvPicPr>
          <p:nvPr/>
        </p:nvPicPr>
        <p:blipFill>
          <a:blip r:embed="rId3"/>
          <a:stretch>
            <a:fillRect/>
          </a:stretch>
        </p:blipFill>
        <p:spPr>
          <a:xfrm>
            <a:off x="836467" y="2272084"/>
            <a:ext cx="5259533" cy="900695"/>
          </a:xfrm>
          <a:prstGeom prst="rect">
            <a:avLst/>
          </a:prstGeom>
        </p:spPr>
      </p:pic>
    </p:spTree>
    <p:extLst>
      <p:ext uri="{BB962C8B-B14F-4D97-AF65-F5344CB8AC3E}">
        <p14:creationId xmlns:p14="http://schemas.microsoft.com/office/powerpoint/2010/main" val="157209291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54"/>
        <p:cNvGrpSpPr/>
        <p:nvPr/>
      </p:nvGrpSpPr>
      <p:grpSpPr>
        <a:xfrm>
          <a:off x="0" y="0"/>
          <a:ext cx="0" cy="0"/>
          <a:chOff x="0" y="0"/>
          <a:chExt cx="0" cy="0"/>
        </a:xfrm>
      </p:grpSpPr>
      <p:cxnSp>
        <p:nvCxnSpPr>
          <p:cNvPr id="455" name="Shape 455"/>
          <p:cNvCxnSpPr/>
          <p:nvPr/>
        </p:nvCxnSpPr>
        <p:spPr>
          <a:xfrm rot="10800000" flipH="1">
            <a:off x="4879705" y="5004775"/>
            <a:ext cx="1550123" cy="487307"/>
          </a:xfrm>
          <a:prstGeom prst="straightConnector1">
            <a:avLst/>
          </a:prstGeom>
          <a:noFill/>
          <a:ln w="9525" cap="flat" cmpd="sng">
            <a:solidFill>
              <a:srgbClr val="778495"/>
            </a:solidFill>
            <a:prstDash val="dash"/>
            <a:miter lim="800000"/>
            <a:headEnd type="none" w="med" len="med"/>
            <a:tailEnd type="oval" w="med" len="med"/>
          </a:ln>
        </p:spPr>
      </p:cxnSp>
      <p:cxnSp>
        <p:nvCxnSpPr>
          <p:cNvPr id="456" name="Shape 456"/>
          <p:cNvCxnSpPr/>
          <p:nvPr/>
        </p:nvCxnSpPr>
        <p:spPr>
          <a:xfrm rot="10800000" flipH="1">
            <a:off x="4320058" y="1966476"/>
            <a:ext cx="1334700" cy="1050000"/>
          </a:xfrm>
          <a:prstGeom prst="curvedConnector3">
            <a:avLst>
              <a:gd name="adj1" fmla="val 50000"/>
            </a:avLst>
          </a:prstGeom>
          <a:noFill/>
          <a:ln w="9525" cap="flat" cmpd="sng">
            <a:solidFill>
              <a:srgbClr val="778495"/>
            </a:solidFill>
            <a:prstDash val="dash"/>
            <a:miter lim="800000"/>
            <a:headEnd type="none" w="med" len="med"/>
            <a:tailEnd type="oval" w="med" len="med"/>
          </a:ln>
        </p:spPr>
      </p:cxnSp>
      <p:sp>
        <p:nvSpPr>
          <p:cNvPr id="457" name="Shape 457"/>
          <p:cNvSpPr txBox="1">
            <a:spLocks noGrp="1"/>
          </p:cNvSpPr>
          <p:nvPr>
            <p:ph type="ftr" idx="11"/>
          </p:nvPr>
        </p:nvSpPr>
        <p:spPr>
          <a:xfrm>
            <a:off x="4038600" y="6356351"/>
            <a:ext cx="4114800" cy="365125"/>
          </a:xfrm>
          <a:prstGeom prst="rect">
            <a:avLst/>
          </a:prstGeom>
          <a:noFill/>
          <a:ln>
            <a:noFill/>
          </a:ln>
        </p:spPr>
        <p:txBody>
          <a:bodyPr spcFirstLastPara="1" wrap="square" lIns="91433" tIns="45700" rIns="91433" bIns="45700" anchor="ctr" anchorCtr="0">
            <a:noAutofit/>
          </a:bodyPr>
          <a:lstStyle/>
          <a:p>
            <a:pPr defTabSz="1219170">
              <a:buClr>
                <a:srgbClr val="000000"/>
              </a:buClr>
            </a:pPr>
            <a:r>
              <a:rPr lang="it-IT" kern="0"/>
              <a:t>EvoCinema</a:t>
            </a:r>
            <a:endParaRPr sz="1467" kern="0" dirty="0"/>
          </a:p>
        </p:txBody>
      </p:sp>
      <p:sp>
        <p:nvSpPr>
          <p:cNvPr id="459" name="Shape 459"/>
          <p:cNvSpPr/>
          <p:nvPr/>
        </p:nvSpPr>
        <p:spPr>
          <a:xfrm>
            <a:off x="1028701" y="3885783"/>
            <a:ext cx="3851007" cy="1905419"/>
          </a:xfrm>
          <a:custGeom>
            <a:avLst/>
            <a:gdLst/>
            <a:ahLst/>
            <a:cxnLst/>
            <a:rect l="0" t="0" r="0" b="0"/>
            <a:pathLst>
              <a:path w="120000" h="120000" extrusionOk="0">
                <a:moveTo>
                  <a:pt x="112725" y="0"/>
                </a:moveTo>
                <a:lnTo>
                  <a:pt x="7403" y="73466"/>
                </a:lnTo>
                <a:lnTo>
                  <a:pt x="0" y="120000"/>
                </a:lnTo>
                <a:lnTo>
                  <a:pt x="120000" y="46533"/>
                </a:lnTo>
                <a:lnTo>
                  <a:pt x="112725" y="0"/>
                </a:lnTo>
                <a:close/>
              </a:path>
            </a:pathLst>
          </a:custGeom>
          <a:solidFill>
            <a:srgbClr val="4E5765"/>
          </a:solidFill>
          <a:ln>
            <a:noFill/>
          </a:ln>
        </p:spPr>
        <p:txBody>
          <a:bodyPr spcFirstLastPara="1" wrap="square" lIns="91433" tIns="45700" rIns="91433" bIns="45700" anchor="t" anchorCtr="0">
            <a:noAutofit/>
          </a:bodyPr>
          <a:lstStyle/>
          <a:p>
            <a:pPr defTabSz="1219170">
              <a:buClr>
                <a:srgbClr val="000000"/>
              </a:buClr>
            </a:pPr>
            <a:endParaRPr sz="1067" b="1" kern="0">
              <a:solidFill>
                <a:srgbClr val="333639"/>
              </a:solidFill>
              <a:latin typeface="Calibri"/>
              <a:ea typeface="Calibri"/>
              <a:cs typeface="Calibri"/>
              <a:sym typeface="Calibri"/>
            </a:endParaRPr>
          </a:p>
        </p:txBody>
      </p:sp>
      <p:sp>
        <p:nvSpPr>
          <p:cNvPr id="460" name="Shape 460"/>
          <p:cNvSpPr/>
          <p:nvPr/>
        </p:nvSpPr>
        <p:spPr>
          <a:xfrm>
            <a:off x="1398509" y="2711643"/>
            <a:ext cx="3113449" cy="1902891"/>
          </a:xfrm>
          <a:custGeom>
            <a:avLst/>
            <a:gdLst/>
            <a:ahLst/>
            <a:cxnLst/>
            <a:rect l="0" t="0" r="0" b="0"/>
            <a:pathLst>
              <a:path w="120000" h="120000" extrusionOk="0">
                <a:moveTo>
                  <a:pt x="110922" y="0"/>
                </a:moveTo>
                <a:lnTo>
                  <a:pt x="8998" y="73404"/>
                </a:lnTo>
                <a:lnTo>
                  <a:pt x="0" y="120000"/>
                </a:lnTo>
                <a:lnTo>
                  <a:pt x="120000" y="46276"/>
                </a:lnTo>
                <a:lnTo>
                  <a:pt x="110922" y="0"/>
                </a:lnTo>
                <a:close/>
              </a:path>
            </a:pathLst>
          </a:custGeom>
          <a:solidFill>
            <a:srgbClr val="4E5765"/>
          </a:solidFill>
          <a:ln>
            <a:noFill/>
          </a:ln>
        </p:spPr>
        <p:txBody>
          <a:bodyPr spcFirstLastPara="1" wrap="square" lIns="91433" tIns="45700" rIns="91433" bIns="45700" anchor="t" anchorCtr="0">
            <a:noAutofit/>
          </a:bodyPr>
          <a:lstStyle/>
          <a:p>
            <a:pPr defTabSz="1219170">
              <a:buClr>
                <a:srgbClr val="000000"/>
              </a:buClr>
            </a:pPr>
            <a:endParaRPr sz="1067" b="1" kern="0">
              <a:solidFill>
                <a:srgbClr val="333639"/>
              </a:solidFill>
              <a:latin typeface="Calibri"/>
              <a:ea typeface="Calibri"/>
              <a:cs typeface="Calibri"/>
              <a:sym typeface="Calibri"/>
            </a:endParaRPr>
          </a:p>
        </p:txBody>
      </p:sp>
      <p:sp>
        <p:nvSpPr>
          <p:cNvPr id="461" name="Shape 461"/>
          <p:cNvSpPr/>
          <p:nvPr/>
        </p:nvSpPr>
        <p:spPr>
          <a:xfrm>
            <a:off x="1398510" y="3879867"/>
            <a:ext cx="3481197" cy="738888"/>
          </a:xfrm>
          <a:custGeom>
            <a:avLst/>
            <a:gdLst/>
            <a:ahLst/>
            <a:cxnLst/>
            <a:rect l="0" t="0" r="0" b="0"/>
            <a:pathLst>
              <a:path w="120000" h="120000" extrusionOk="0">
                <a:moveTo>
                  <a:pt x="119999" y="119999"/>
                </a:moveTo>
                <a:lnTo>
                  <a:pt x="111952" y="0"/>
                </a:lnTo>
                <a:lnTo>
                  <a:pt x="8047" y="0"/>
                </a:lnTo>
                <a:lnTo>
                  <a:pt x="0" y="119999"/>
                </a:lnTo>
                <a:lnTo>
                  <a:pt x="119999" y="119999"/>
                </a:lnTo>
                <a:close/>
              </a:path>
            </a:pathLst>
          </a:custGeom>
          <a:solidFill>
            <a:schemeClr val="accent4"/>
          </a:solidFill>
          <a:ln>
            <a:noFill/>
          </a:ln>
        </p:spPr>
        <p:txBody>
          <a:bodyPr spcFirstLastPara="1" wrap="square" lIns="91433" tIns="45700" rIns="91433" bIns="45700" anchor="ctr" anchorCtr="0">
            <a:noAutofit/>
          </a:bodyPr>
          <a:lstStyle/>
          <a:p>
            <a:pPr algn="ctr" defTabSz="1219170">
              <a:buClr>
                <a:srgbClr val="000000"/>
              </a:buClr>
            </a:pPr>
            <a:r>
              <a:rPr lang="it" sz="1067" kern="0" dirty="0">
                <a:solidFill>
                  <a:srgbClr val="F4F5FC"/>
                </a:solidFill>
                <a:latin typeface="Roboto Condensed Light"/>
                <a:ea typeface="Roboto Condensed Light"/>
                <a:cs typeface="Roboto Condensed Light"/>
                <a:sym typeface="Roboto Condensed Light"/>
              </a:rPr>
              <a:t>                                                                               </a:t>
            </a:r>
          </a:p>
          <a:p>
            <a:pPr algn="ctr" defTabSz="1219170">
              <a:buClr>
                <a:srgbClr val="000000"/>
              </a:buClr>
            </a:pPr>
            <a:endParaRPr lang="it" sz="1067" kern="0" dirty="0">
              <a:solidFill>
                <a:srgbClr val="F4F5FC"/>
              </a:solidFill>
              <a:latin typeface="Roboto Condensed Light"/>
              <a:ea typeface="Roboto Condensed Light"/>
              <a:cs typeface="Roboto Condensed Light"/>
              <a:sym typeface="Roboto Condensed Light"/>
            </a:endParaRPr>
          </a:p>
          <a:p>
            <a:pPr algn="ctr" defTabSz="1219170">
              <a:buClr>
                <a:srgbClr val="000000"/>
              </a:buClr>
            </a:pPr>
            <a:endParaRPr lang="it" sz="1067" kern="0" dirty="0">
              <a:solidFill>
                <a:srgbClr val="F4F5FC"/>
              </a:solidFill>
              <a:latin typeface="Roboto Condensed Light"/>
              <a:ea typeface="Roboto Condensed Light"/>
              <a:cs typeface="Roboto Condensed Light"/>
              <a:sym typeface="Roboto Condensed Light"/>
            </a:endParaRPr>
          </a:p>
          <a:p>
            <a:pPr algn="ctr" defTabSz="1219170">
              <a:buClr>
                <a:srgbClr val="000000"/>
              </a:buClr>
            </a:pPr>
            <a:endParaRPr lang="it" sz="1067" kern="0" dirty="0">
              <a:solidFill>
                <a:srgbClr val="F4F5FC"/>
              </a:solidFill>
              <a:latin typeface="Roboto Condensed Light"/>
              <a:ea typeface="Roboto Condensed Light"/>
              <a:cs typeface="Roboto Condensed Light"/>
              <a:sym typeface="Roboto Condensed Light"/>
            </a:endParaRPr>
          </a:p>
          <a:p>
            <a:pPr algn="ctr" defTabSz="1219170">
              <a:buClr>
                <a:srgbClr val="000000"/>
              </a:buClr>
            </a:pPr>
            <a:r>
              <a:rPr lang="it" sz="1067" kern="0" dirty="0">
                <a:solidFill>
                  <a:srgbClr val="F4F5FC"/>
                </a:solidFill>
                <a:latin typeface="Roboto Condensed Light"/>
                <a:ea typeface="Roboto Condensed Light"/>
                <a:cs typeface="Roboto Condensed Light"/>
                <a:sym typeface="Roboto Condensed Light"/>
              </a:rPr>
              <a:t>		                                                       BUSINESS LAYER</a:t>
            </a:r>
            <a:endParaRPr sz="1467" kern="0" dirty="0">
              <a:solidFill>
                <a:srgbClr val="000000"/>
              </a:solidFill>
              <a:latin typeface="Arial"/>
              <a:cs typeface="Arial"/>
              <a:sym typeface="Arial"/>
            </a:endParaRPr>
          </a:p>
        </p:txBody>
      </p:sp>
      <p:sp>
        <p:nvSpPr>
          <p:cNvPr id="462" name="Shape 462"/>
          <p:cNvSpPr/>
          <p:nvPr/>
        </p:nvSpPr>
        <p:spPr>
          <a:xfrm>
            <a:off x="1770387" y="2707423"/>
            <a:ext cx="2741571" cy="733828"/>
          </a:xfrm>
          <a:custGeom>
            <a:avLst/>
            <a:gdLst/>
            <a:ahLst/>
            <a:cxnLst/>
            <a:rect l="0" t="0" r="0" b="0"/>
            <a:pathLst>
              <a:path w="120000" h="120000" extrusionOk="0">
                <a:moveTo>
                  <a:pt x="10128" y="0"/>
                </a:moveTo>
                <a:lnTo>
                  <a:pt x="0" y="120000"/>
                </a:lnTo>
                <a:lnTo>
                  <a:pt x="120000" y="120000"/>
                </a:lnTo>
                <a:lnTo>
                  <a:pt x="109691" y="0"/>
                </a:lnTo>
                <a:lnTo>
                  <a:pt x="10128" y="0"/>
                </a:lnTo>
                <a:close/>
              </a:path>
            </a:pathLst>
          </a:custGeom>
          <a:solidFill>
            <a:schemeClr val="accent3"/>
          </a:solidFill>
          <a:ln>
            <a:noFill/>
          </a:ln>
        </p:spPr>
        <p:txBody>
          <a:bodyPr spcFirstLastPara="1" wrap="square" lIns="91433" tIns="45700" rIns="91433" bIns="45700" anchor="ctr" anchorCtr="0">
            <a:noAutofit/>
          </a:bodyPr>
          <a:lstStyle/>
          <a:p>
            <a:pPr algn="ctr" defTabSz="1219170">
              <a:buClr>
                <a:srgbClr val="000000"/>
              </a:buClr>
            </a:pPr>
            <a:endParaRPr lang="it" sz="1067" kern="0" dirty="0">
              <a:solidFill>
                <a:srgbClr val="F4F5FC"/>
              </a:solidFill>
              <a:latin typeface="Roboto Condensed Light"/>
              <a:ea typeface="Roboto Condensed Light"/>
              <a:cs typeface="Roboto Condensed Light"/>
              <a:sym typeface="Roboto Condensed Light"/>
            </a:endParaRPr>
          </a:p>
          <a:p>
            <a:pPr algn="ctr" defTabSz="1219170">
              <a:buClr>
                <a:srgbClr val="000000"/>
              </a:buClr>
            </a:pPr>
            <a:endParaRPr lang="it" sz="1067" kern="0" dirty="0">
              <a:solidFill>
                <a:srgbClr val="F4F5FC"/>
              </a:solidFill>
              <a:latin typeface="Roboto Condensed Light"/>
              <a:ea typeface="Roboto Condensed Light"/>
              <a:cs typeface="Roboto Condensed Light"/>
              <a:sym typeface="Roboto Condensed Light"/>
            </a:endParaRPr>
          </a:p>
          <a:p>
            <a:pPr algn="ctr" defTabSz="1219170">
              <a:buClr>
                <a:srgbClr val="000000"/>
              </a:buClr>
            </a:pPr>
            <a:endParaRPr lang="it" sz="1067" kern="0" dirty="0">
              <a:solidFill>
                <a:srgbClr val="F4F5FC"/>
              </a:solidFill>
              <a:latin typeface="Roboto Condensed Light"/>
              <a:ea typeface="Roboto Condensed Light"/>
              <a:cs typeface="Roboto Condensed Light"/>
              <a:sym typeface="Roboto Condensed Light"/>
            </a:endParaRPr>
          </a:p>
          <a:p>
            <a:pPr algn="ctr" defTabSz="1219170">
              <a:buClr>
                <a:srgbClr val="000000"/>
              </a:buClr>
            </a:pPr>
            <a:endParaRPr lang="it" sz="1067" kern="0" dirty="0">
              <a:solidFill>
                <a:srgbClr val="F4F5FC"/>
              </a:solidFill>
              <a:latin typeface="Roboto Condensed Light"/>
              <a:ea typeface="Roboto Condensed Light"/>
              <a:cs typeface="Roboto Condensed Light"/>
              <a:sym typeface="Roboto Condensed Light"/>
            </a:endParaRPr>
          </a:p>
          <a:p>
            <a:pPr algn="ctr" defTabSz="1219170">
              <a:buClr>
                <a:srgbClr val="000000"/>
              </a:buClr>
            </a:pPr>
            <a:r>
              <a:rPr lang="it" sz="1067" kern="0" dirty="0">
                <a:solidFill>
                  <a:srgbClr val="F4F5FC"/>
                </a:solidFill>
                <a:latin typeface="Roboto Condensed Light"/>
                <a:ea typeface="Roboto Condensed Light"/>
                <a:cs typeface="Roboto Condensed Light"/>
                <a:sym typeface="Roboto Condensed Light"/>
              </a:rPr>
              <a:t>                                                                    PRESENTATION LAYER</a:t>
            </a:r>
            <a:endParaRPr sz="1467" kern="0" dirty="0">
              <a:solidFill>
                <a:srgbClr val="000000"/>
              </a:solidFill>
              <a:latin typeface="Arial"/>
              <a:cs typeface="Arial"/>
              <a:sym typeface="Arial"/>
            </a:endParaRPr>
          </a:p>
        </p:txBody>
      </p:sp>
      <p:sp>
        <p:nvSpPr>
          <p:cNvPr id="463" name="Shape 463"/>
          <p:cNvSpPr/>
          <p:nvPr/>
        </p:nvSpPr>
        <p:spPr>
          <a:xfrm>
            <a:off x="1028701" y="5052313"/>
            <a:ext cx="4220820" cy="738888"/>
          </a:xfrm>
          <a:custGeom>
            <a:avLst/>
            <a:gdLst/>
            <a:ahLst/>
            <a:cxnLst/>
            <a:rect l="0" t="0" r="0" b="0"/>
            <a:pathLst>
              <a:path w="120000" h="120000" extrusionOk="0">
                <a:moveTo>
                  <a:pt x="6754" y="0"/>
                </a:moveTo>
                <a:lnTo>
                  <a:pt x="0" y="119999"/>
                </a:lnTo>
                <a:lnTo>
                  <a:pt x="120000" y="119999"/>
                </a:lnTo>
                <a:lnTo>
                  <a:pt x="113362" y="0"/>
                </a:lnTo>
                <a:lnTo>
                  <a:pt x="6754" y="0"/>
                </a:lnTo>
                <a:close/>
              </a:path>
            </a:pathLst>
          </a:custGeom>
          <a:solidFill>
            <a:schemeClr val="accent1"/>
          </a:solidFill>
          <a:ln>
            <a:noFill/>
          </a:ln>
        </p:spPr>
        <p:txBody>
          <a:bodyPr spcFirstLastPara="1" wrap="square" lIns="91433" tIns="45700" rIns="91433" bIns="45700" anchor="ctr" anchorCtr="0">
            <a:noAutofit/>
          </a:bodyPr>
          <a:lstStyle/>
          <a:p>
            <a:pPr algn="ctr" defTabSz="1219170">
              <a:buClr>
                <a:srgbClr val="000000"/>
              </a:buClr>
            </a:pPr>
            <a:r>
              <a:rPr lang="it" sz="1067" kern="0" dirty="0">
                <a:solidFill>
                  <a:srgbClr val="F4F5FC"/>
                </a:solidFill>
                <a:latin typeface="Roboto Condensed Light"/>
                <a:ea typeface="Roboto Condensed Light"/>
                <a:cs typeface="Roboto Condensed Light"/>
                <a:sym typeface="Roboto Condensed Light"/>
              </a:rPr>
              <a:t>   </a:t>
            </a:r>
          </a:p>
          <a:p>
            <a:pPr algn="ctr" defTabSz="1219170">
              <a:buClr>
                <a:srgbClr val="000000"/>
              </a:buClr>
            </a:pPr>
            <a:endParaRPr lang="it" sz="1067" kern="0" dirty="0">
              <a:solidFill>
                <a:srgbClr val="F4F5FC"/>
              </a:solidFill>
              <a:latin typeface="Roboto Condensed Light"/>
              <a:ea typeface="Roboto Condensed Light"/>
              <a:cs typeface="Roboto Condensed Light"/>
              <a:sym typeface="Roboto Condensed Light"/>
            </a:endParaRPr>
          </a:p>
          <a:p>
            <a:pPr algn="ctr" defTabSz="1219170">
              <a:buClr>
                <a:srgbClr val="000000"/>
              </a:buClr>
            </a:pPr>
            <a:endParaRPr lang="it" sz="1067" kern="0" dirty="0">
              <a:solidFill>
                <a:srgbClr val="F4F5FC"/>
              </a:solidFill>
              <a:latin typeface="Roboto Condensed Light"/>
              <a:ea typeface="Roboto Condensed Light"/>
              <a:cs typeface="Roboto Condensed Light"/>
              <a:sym typeface="Roboto Condensed Light"/>
            </a:endParaRPr>
          </a:p>
          <a:p>
            <a:pPr algn="ctr" defTabSz="1219170">
              <a:buClr>
                <a:srgbClr val="000000"/>
              </a:buClr>
            </a:pPr>
            <a:endParaRPr lang="it" sz="1067" kern="0" dirty="0">
              <a:solidFill>
                <a:srgbClr val="F4F5FC"/>
              </a:solidFill>
              <a:latin typeface="Roboto Condensed Light"/>
              <a:ea typeface="Roboto Condensed Light"/>
              <a:cs typeface="Roboto Condensed Light"/>
              <a:sym typeface="Roboto Condensed Light"/>
            </a:endParaRPr>
          </a:p>
          <a:p>
            <a:pPr algn="ctr" defTabSz="1219170">
              <a:buClr>
                <a:srgbClr val="000000"/>
              </a:buClr>
            </a:pPr>
            <a:r>
              <a:rPr lang="it" sz="1067" kern="0" dirty="0">
                <a:solidFill>
                  <a:srgbClr val="F4F5FC"/>
                </a:solidFill>
                <a:latin typeface="Roboto Condensed Light"/>
                <a:ea typeface="Roboto Condensed Light"/>
                <a:cs typeface="Roboto Condensed Light"/>
                <a:sym typeface="Roboto Condensed Light"/>
              </a:rPr>
              <a:t>                                                                                                           DATA LAYER</a:t>
            </a:r>
            <a:endParaRPr sz="1467" kern="0" dirty="0">
              <a:solidFill>
                <a:srgbClr val="000000"/>
              </a:solidFill>
              <a:latin typeface="Arial"/>
              <a:cs typeface="Arial"/>
              <a:sym typeface="Arial"/>
            </a:endParaRPr>
          </a:p>
        </p:txBody>
      </p:sp>
      <p:sp>
        <p:nvSpPr>
          <p:cNvPr id="464" name="Shape 464"/>
          <p:cNvSpPr txBox="1"/>
          <p:nvPr/>
        </p:nvSpPr>
        <p:spPr>
          <a:xfrm>
            <a:off x="1137644" y="721820"/>
            <a:ext cx="1287504" cy="261609"/>
          </a:xfrm>
          <a:prstGeom prst="rect">
            <a:avLst/>
          </a:prstGeom>
          <a:solidFill>
            <a:schemeClr val="accent1"/>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4F5FC"/>
                </a:solidFill>
                <a:latin typeface="Roboto"/>
                <a:ea typeface="Roboto"/>
                <a:cs typeface="Roboto"/>
                <a:sym typeface="Roboto"/>
              </a:rPr>
              <a:t>ARCHITETTURA</a:t>
            </a:r>
            <a:endParaRPr sz="1467" kern="0">
              <a:solidFill>
                <a:srgbClr val="000000"/>
              </a:solidFill>
              <a:latin typeface="Arial"/>
              <a:cs typeface="Arial"/>
              <a:sym typeface="Arial"/>
            </a:endParaRPr>
          </a:p>
        </p:txBody>
      </p:sp>
      <p:sp>
        <p:nvSpPr>
          <p:cNvPr id="465" name="Shape 465"/>
          <p:cNvSpPr txBox="1"/>
          <p:nvPr/>
        </p:nvSpPr>
        <p:spPr>
          <a:xfrm>
            <a:off x="1028701" y="1123365"/>
            <a:ext cx="2621231" cy="1077217"/>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it" sz="3200" b="1" kern="0">
                <a:solidFill>
                  <a:srgbClr val="4E5765"/>
                </a:solidFill>
                <a:latin typeface="Roboto"/>
                <a:ea typeface="Roboto"/>
                <a:cs typeface="Roboto"/>
                <a:sym typeface="Roboto"/>
              </a:rPr>
              <a:t>Architettura </a:t>
            </a:r>
            <a:endParaRPr sz="1467" kern="0">
              <a:solidFill>
                <a:srgbClr val="000000"/>
              </a:solidFill>
              <a:latin typeface="Arial"/>
              <a:cs typeface="Arial"/>
              <a:sym typeface="Arial"/>
            </a:endParaRPr>
          </a:p>
          <a:p>
            <a:pPr defTabSz="1219170">
              <a:buClr>
                <a:srgbClr val="000000"/>
              </a:buClr>
            </a:pPr>
            <a:r>
              <a:rPr lang="it" sz="3200" b="1" kern="0">
                <a:solidFill>
                  <a:srgbClr val="4E5765"/>
                </a:solidFill>
                <a:latin typeface="Roboto"/>
                <a:ea typeface="Roboto"/>
                <a:cs typeface="Roboto"/>
                <a:sym typeface="Roboto"/>
              </a:rPr>
              <a:t>Three-Layer</a:t>
            </a:r>
            <a:endParaRPr sz="1467" kern="0">
              <a:solidFill>
                <a:srgbClr val="000000"/>
              </a:solidFill>
              <a:latin typeface="Arial"/>
              <a:cs typeface="Arial"/>
              <a:sym typeface="Arial"/>
            </a:endParaRPr>
          </a:p>
        </p:txBody>
      </p:sp>
      <p:sp>
        <p:nvSpPr>
          <p:cNvPr id="466" name="Shape 466"/>
          <p:cNvSpPr/>
          <p:nvPr/>
        </p:nvSpPr>
        <p:spPr>
          <a:xfrm>
            <a:off x="6631411" y="4652111"/>
            <a:ext cx="3790213" cy="97257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b="1" kern="0">
                <a:solidFill>
                  <a:srgbClr val="4E5765"/>
                </a:solidFill>
                <a:latin typeface="Roboto"/>
                <a:ea typeface="Roboto"/>
                <a:cs typeface="Roboto"/>
                <a:sym typeface="Roboto"/>
              </a:rPr>
              <a:t>Data Layer</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a:ea typeface="Roboto"/>
                <a:cs typeface="Roboto"/>
                <a:sym typeface="Roboto"/>
              </a:rPr>
              <a:t>contiene tutto quello che concerne la persistenza dei dati (database, tabelle, record, file system, ecc.).</a:t>
            </a:r>
            <a:endParaRPr sz="1067" kern="0">
              <a:solidFill>
                <a:srgbClr val="4E5765"/>
              </a:solidFill>
              <a:latin typeface="Roboto"/>
              <a:ea typeface="Roboto"/>
              <a:cs typeface="Roboto"/>
              <a:sym typeface="Roboto"/>
            </a:endParaRPr>
          </a:p>
          <a:p>
            <a:pPr defTabSz="1219170">
              <a:lnSpc>
                <a:spcPct val="130000"/>
              </a:lnSpc>
              <a:buClr>
                <a:srgbClr val="000000"/>
              </a:buClr>
            </a:pPr>
            <a:endParaRPr sz="1067" b="1" kern="0">
              <a:solidFill>
                <a:srgbClr val="4E5765"/>
              </a:solidFill>
              <a:latin typeface="Roboto"/>
              <a:ea typeface="Roboto"/>
              <a:cs typeface="Roboto"/>
              <a:sym typeface="Roboto"/>
            </a:endParaRPr>
          </a:p>
        </p:txBody>
      </p:sp>
      <p:sp>
        <p:nvSpPr>
          <p:cNvPr id="467" name="Shape 467"/>
          <p:cNvSpPr/>
          <p:nvPr/>
        </p:nvSpPr>
        <p:spPr>
          <a:xfrm>
            <a:off x="6199758" y="2985676"/>
            <a:ext cx="4653517" cy="97257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b="1" kern="0">
                <a:solidFill>
                  <a:srgbClr val="4E5765"/>
                </a:solidFill>
                <a:latin typeface="Roboto"/>
                <a:ea typeface="Roboto"/>
                <a:cs typeface="Roboto"/>
                <a:sym typeface="Roboto"/>
              </a:rPr>
              <a:t>Business Layer</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a:ea typeface="Roboto"/>
                <a:cs typeface="Roboto"/>
                <a:sym typeface="Roboto"/>
              </a:rPr>
              <a:t>Definisce il domain dell’applicazione. Non deve contenere contenere alcun riferimento a come i dati saranno presentati all'utente. </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a:ea typeface="Roboto"/>
                <a:cs typeface="Roboto"/>
                <a:sym typeface="Roboto"/>
              </a:rPr>
              <a:t>Il business layer nel nostro progetto è implementato dalle Servlet.</a:t>
            </a:r>
            <a:endParaRPr sz="1067" kern="0">
              <a:solidFill>
                <a:srgbClr val="4E5765"/>
              </a:solidFill>
              <a:latin typeface="Roboto"/>
              <a:ea typeface="Roboto"/>
              <a:cs typeface="Roboto"/>
              <a:sym typeface="Roboto"/>
            </a:endParaRPr>
          </a:p>
        </p:txBody>
      </p:sp>
      <p:sp>
        <p:nvSpPr>
          <p:cNvPr id="468" name="Shape 468"/>
          <p:cNvSpPr/>
          <p:nvPr/>
        </p:nvSpPr>
        <p:spPr>
          <a:xfrm>
            <a:off x="5921829" y="1573283"/>
            <a:ext cx="4398947" cy="972573"/>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000000"/>
              </a:buClr>
            </a:pPr>
            <a:r>
              <a:rPr lang="it" sz="1067" b="1" kern="0">
                <a:solidFill>
                  <a:srgbClr val="4E5765"/>
                </a:solidFill>
                <a:latin typeface="Roboto"/>
                <a:ea typeface="Roboto"/>
                <a:cs typeface="Roboto"/>
                <a:sym typeface="Roboto"/>
              </a:rPr>
              <a:t>Presentation Layer</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a:ea typeface="Roboto"/>
                <a:cs typeface="Roboto"/>
                <a:sym typeface="Roboto"/>
              </a:rPr>
              <a:t>Rappresenta la visualizzazione dei dati e, più in generale, la rappresentazione dei necessari per l'interfaccia utente. </a:t>
            </a:r>
            <a:endParaRPr sz="1467" kern="0">
              <a:solidFill>
                <a:srgbClr val="000000"/>
              </a:solidFill>
              <a:latin typeface="Arial"/>
              <a:cs typeface="Arial"/>
              <a:sym typeface="Arial"/>
            </a:endParaRPr>
          </a:p>
          <a:p>
            <a:pPr defTabSz="1219170">
              <a:lnSpc>
                <a:spcPct val="130000"/>
              </a:lnSpc>
              <a:buClr>
                <a:srgbClr val="000000"/>
              </a:buClr>
            </a:pPr>
            <a:r>
              <a:rPr lang="it" sz="1067" kern="0">
                <a:solidFill>
                  <a:srgbClr val="4E5765"/>
                </a:solidFill>
                <a:latin typeface="Roboto"/>
                <a:ea typeface="Roboto"/>
                <a:cs typeface="Roboto"/>
                <a:sym typeface="Roboto"/>
              </a:rPr>
              <a:t>Questo layer è stato implementato tramite le pagine JSP.</a:t>
            </a:r>
            <a:endParaRPr sz="1067" kern="0">
              <a:solidFill>
                <a:srgbClr val="4E5765"/>
              </a:solidFill>
              <a:latin typeface="Roboto"/>
              <a:ea typeface="Roboto"/>
              <a:cs typeface="Roboto"/>
              <a:sym typeface="Roboto"/>
            </a:endParaRPr>
          </a:p>
        </p:txBody>
      </p:sp>
      <p:cxnSp>
        <p:nvCxnSpPr>
          <p:cNvPr id="469" name="Shape 469"/>
          <p:cNvCxnSpPr/>
          <p:nvPr/>
        </p:nvCxnSpPr>
        <p:spPr>
          <a:xfrm rot="10800000" flipH="1">
            <a:off x="4781721" y="3314625"/>
            <a:ext cx="1140000" cy="861900"/>
          </a:xfrm>
          <a:prstGeom prst="bentConnector3">
            <a:avLst>
              <a:gd name="adj1" fmla="val 66556"/>
            </a:avLst>
          </a:prstGeom>
          <a:noFill/>
          <a:ln w="9525" cap="flat" cmpd="sng">
            <a:solidFill>
              <a:srgbClr val="778495"/>
            </a:solidFill>
            <a:prstDash val="dash"/>
            <a:miter lim="800000"/>
            <a:headEnd type="none" w="med" len="med"/>
            <a:tailEnd type="oval" w="med" len="med"/>
          </a:ln>
        </p:spPr>
      </p:cxnSp>
      <p:sp>
        <p:nvSpPr>
          <p:cNvPr id="2" name="Segnaposto numero diapositiva 1">
            <a:extLst>
              <a:ext uri="{FF2B5EF4-FFF2-40B4-BE49-F238E27FC236}">
                <a16:creationId xmlns:a16="http://schemas.microsoft.com/office/drawing/2014/main" id="{C8AE74FD-2CCD-4294-A756-2AA0C50C4889}"/>
              </a:ext>
            </a:extLst>
          </p:cNvPr>
          <p:cNvSpPr>
            <a:spLocks noGrp="1"/>
          </p:cNvSpPr>
          <p:nvPr>
            <p:ph type="sldNum" idx="12"/>
          </p:nvPr>
        </p:nvSpPr>
        <p:spPr/>
        <p:txBody>
          <a:bodyPr/>
          <a:lstStyle/>
          <a:p>
            <a:fld id="{00000000-1234-1234-1234-123412341234}" type="slidenum">
              <a:rPr lang="it-IT" smtClean="0"/>
              <a:pPr/>
              <a:t>6</a:t>
            </a:fld>
            <a:endParaRPr lang="it-IT"/>
          </a:p>
        </p:txBody>
      </p:sp>
    </p:spTree>
    <p:extLst>
      <p:ext uri="{BB962C8B-B14F-4D97-AF65-F5344CB8AC3E}">
        <p14:creationId xmlns:p14="http://schemas.microsoft.com/office/powerpoint/2010/main" val="2417420702"/>
      </p:ext>
    </p:extLst>
  </p:cSld>
  <p:clrMapOvr>
    <a:masterClrMapping/>
  </p:clrMapOvr>
  <p:transition spd="slow">
    <p:fade thruBlk="1"/>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919756" y="1103293"/>
            <a:ext cx="372166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AAB2BD">
                    <a:lumMod val="50000"/>
                  </a:srgbClr>
                </a:solidFill>
                <a:effectLst/>
                <a:uLnTx/>
                <a:uFillTx/>
                <a:latin typeface="Roboto" panose="02000000000000000000" pitchFamily="2" charset="0"/>
                <a:ea typeface="Roboto" panose="02000000000000000000" pitchFamily="2" charset="0"/>
                <a:cs typeface="+mn-cs"/>
              </a:rPr>
              <a:t>Perchè</a:t>
            </a: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 Analytics?</a:t>
            </a:r>
          </a:p>
        </p:txBody>
      </p:sp>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rPr>
              <a:t>EvoCinema</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100" b="0" i="0" u="none" strike="noStrike" kern="1200" cap="none" spc="0" normalizeH="0" baseline="0" noProof="0" smtClean="0">
                <a:ln>
                  <a:noFill/>
                </a:ln>
                <a:solidFill>
                  <a:srgbClr val="AAB2BD">
                    <a:lumMod val="50000"/>
                  </a:srgbClr>
                </a:solidFill>
                <a:effectLst/>
                <a:uLnTx/>
                <a:uFillTx/>
                <a:latin typeface="Roboto Condensed Light"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endParaRPr>
          </a:p>
        </p:txBody>
      </p:sp>
      <p:sp>
        <p:nvSpPr>
          <p:cNvPr id="6" name="Rectangle 5"/>
          <p:cNvSpPr/>
          <p:nvPr/>
        </p:nvSpPr>
        <p:spPr>
          <a:xfrm>
            <a:off x="919756" y="1828003"/>
            <a:ext cx="5441288" cy="932563"/>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La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sezione</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Analytics è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prevista</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soltanto</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per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il</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gestore</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che</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può</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osservare</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l’andamento</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del cinema, in termini di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vendite</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dei</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biglietti</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affluenza,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iscrizioni</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4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ecc</a:t>
            </a:r>
            <a:r>
              <a:rPr kumimoji="0" lang="en-US" sz="14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a:t>
            </a:r>
          </a:p>
        </p:txBody>
      </p:sp>
      <p:graphicFrame>
        <p:nvGraphicFramePr>
          <p:cNvPr id="8" name="Chart 16">
            <a:extLst>
              <a:ext uri="{FF2B5EF4-FFF2-40B4-BE49-F238E27FC236}">
                <a16:creationId xmlns:a16="http://schemas.microsoft.com/office/drawing/2014/main" id="{46CDB827-C146-43AF-BCCD-64AF49E33737}"/>
              </a:ext>
            </a:extLst>
          </p:cNvPr>
          <p:cNvGraphicFramePr/>
          <p:nvPr>
            <p:extLst/>
          </p:nvPr>
        </p:nvGraphicFramePr>
        <p:xfrm>
          <a:off x="6665843" y="1103293"/>
          <a:ext cx="4603878" cy="4926445"/>
        </p:xfrm>
        <a:graphic>
          <a:graphicData uri="http://schemas.openxmlformats.org/drawingml/2006/chart">
            <c:chart xmlns:c="http://schemas.openxmlformats.org/drawingml/2006/chart" xmlns:r="http://schemas.openxmlformats.org/officeDocument/2006/relationships" r:id="rId3"/>
          </a:graphicData>
        </a:graphic>
      </p:graphicFrame>
      <p:sp>
        <p:nvSpPr>
          <p:cNvPr id="10" name="Oval 17">
            <a:extLst>
              <a:ext uri="{FF2B5EF4-FFF2-40B4-BE49-F238E27FC236}">
                <a16:creationId xmlns:a16="http://schemas.microsoft.com/office/drawing/2014/main" id="{A4D2EBFC-0C0A-4A86-8316-CB0E5CB49765}"/>
              </a:ext>
            </a:extLst>
          </p:cNvPr>
          <p:cNvSpPr/>
          <p:nvPr/>
        </p:nvSpPr>
        <p:spPr>
          <a:xfrm>
            <a:off x="1648875" y="3766829"/>
            <a:ext cx="458807" cy="444949"/>
          </a:xfrm>
          <a:prstGeom prst="ellipse">
            <a:avLst/>
          </a:prstGeom>
          <a:ln w="762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4F5FC"/>
              </a:solidFill>
              <a:effectLst/>
              <a:uLnTx/>
              <a:uFillTx/>
              <a:latin typeface="Calibri" panose="020F0502020204030204"/>
              <a:ea typeface="+mn-ea"/>
              <a:cs typeface="+mn-cs"/>
            </a:endParaRPr>
          </a:p>
        </p:txBody>
      </p:sp>
      <p:sp>
        <p:nvSpPr>
          <p:cNvPr id="14" name="Oval 19">
            <a:extLst>
              <a:ext uri="{FF2B5EF4-FFF2-40B4-BE49-F238E27FC236}">
                <a16:creationId xmlns:a16="http://schemas.microsoft.com/office/drawing/2014/main" id="{9443DDBC-59DC-4749-B277-BD9587F2CB67}"/>
              </a:ext>
            </a:extLst>
          </p:cNvPr>
          <p:cNvSpPr/>
          <p:nvPr/>
        </p:nvSpPr>
        <p:spPr>
          <a:xfrm>
            <a:off x="1648876" y="4813881"/>
            <a:ext cx="458807" cy="431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4F5FC"/>
              </a:solidFill>
              <a:effectLst/>
              <a:uLnTx/>
              <a:uFillTx/>
              <a:latin typeface="Calibri" panose="020F0502020204030204"/>
              <a:ea typeface="+mn-ea"/>
              <a:cs typeface="+mn-cs"/>
            </a:endParaRPr>
          </a:p>
        </p:txBody>
      </p:sp>
      <p:sp>
        <p:nvSpPr>
          <p:cNvPr id="15" name="Rectangle 20">
            <a:extLst>
              <a:ext uri="{FF2B5EF4-FFF2-40B4-BE49-F238E27FC236}">
                <a16:creationId xmlns:a16="http://schemas.microsoft.com/office/drawing/2014/main" id="{6411E3D4-39F2-4DF0-AD75-DC258CFD14CF}"/>
              </a:ext>
            </a:extLst>
          </p:cNvPr>
          <p:cNvSpPr/>
          <p:nvPr/>
        </p:nvSpPr>
        <p:spPr>
          <a:xfrm>
            <a:off x="2289101" y="4622581"/>
            <a:ext cx="3498998" cy="661271"/>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Tempo </a:t>
            </a:r>
            <a:r>
              <a:rPr kumimoji="0" lang="en-US" sz="15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impiegato</a:t>
            </a:r>
            <a:r>
              <a:rPr kumimoji="0" lang="en-US" sz="15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per </a:t>
            </a:r>
            <a:r>
              <a:rPr kumimoji="0" lang="en-US" sz="15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l’implementazione</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endParaRPr>
          </a:p>
        </p:txBody>
      </p:sp>
      <p:sp>
        <p:nvSpPr>
          <p:cNvPr id="16" name="TextBox 6">
            <a:extLst>
              <a:ext uri="{FF2B5EF4-FFF2-40B4-BE49-F238E27FC236}">
                <a16:creationId xmlns:a16="http://schemas.microsoft.com/office/drawing/2014/main" id="{99508B8F-CDFB-451D-A976-440B5FB44604}"/>
              </a:ext>
            </a:extLst>
          </p:cNvPr>
          <p:cNvSpPr txBox="1"/>
          <p:nvPr/>
        </p:nvSpPr>
        <p:spPr>
          <a:xfrm>
            <a:off x="1028700" y="701748"/>
            <a:ext cx="954107" cy="261610"/>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4F5FC"/>
                </a:solidFill>
                <a:effectLst/>
                <a:uLnTx/>
                <a:uFillTx/>
                <a:latin typeface="Roboto" panose="02000000000000000000" pitchFamily="2" charset="0"/>
                <a:ea typeface="Roboto" panose="02000000000000000000" pitchFamily="2" charset="0"/>
                <a:cs typeface="+mn-cs"/>
              </a:rPr>
              <a:t>EvoCinema</a:t>
            </a:r>
            <a:endParaRPr kumimoji="0" lang="en-US" sz="1100" b="1" i="0" u="none" strike="noStrike" kern="1200" cap="none" spc="0" normalizeH="0" baseline="0" noProof="0" dirty="0">
              <a:ln>
                <a:noFill/>
              </a:ln>
              <a:solidFill>
                <a:srgbClr val="F4F5FC"/>
              </a:solidFill>
              <a:effectLst/>
              <a:uLnTx/>
              <a:uFillTx/>
              <a:latin typeface="Roboto" panose="02000000000000000000" pitchFamily="2" charset="0"/>
              <a:ea typeface="Roboto" panose="02000000000000000000" pitchFamily="2" charset="0"/>
              <a:cs typeface="+mn-cs"/>
            </a:endParaRPr>
          </a:p>
        </p:txBody>
      </p:sp>
      <p:sp>
        <p:nvSpPr>
          <p:cNvPr id="17" name="Rectangle 20">
            <a:extLst>
              <a:ext uri="{FF2B5EF4-FFF2-40B4-BE49-F238E27FC236}">
                <a16:creationId xmlns:a16="http://schemas.microsoft.com/office/drawing/2014/main" id="{ADAF726B-11B4-4F50-BD4C-1801D2276A94}"/>
              </a:ext>
            </a:extLst>
          </p:cNvPr>
          <p:cNvSpPr/>
          <p:nvPr/>
        </p:nvSpPr>
        <p:spPr>
          <a:xfrm>
            <a:off x="2289101" y="3516703"/>
            <a:ext cx="3498998" cy="9125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Tempo </a:t>
            </a:r>
            <a:r>
              <a:rPr kumimoji="0" lang="en-US" sz="15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impiegato</a:t>
            </a:r>
            <a:r>
              <a:rPr kumimoji="0" lang="en-US" sz="15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per lo studio </a:t>
            </a:r>
            <a:r>
              <a:rPr kumimoji="0" lang="en-US" sz="15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della</a:t>
            </a:r>
            <a:r>
              <a:rPr kumimoji="0" lang="en-US" sz="15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5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libreria</a:t>
            </a:r>
            <a:r>
              <a:rPr kumimoji="0" lang="en-US" sz="15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5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javascript</a:t>
            </a:r>
            <a:r>
              <a:rPr kumimoji="0" lang="en-US" sz="15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 </a:t>
            </a:r>
            <a:r>
              <a:rPr kumimoji="0" lang="en-US" sz="1500" b="0" i="0" u="none" strike="noStrike" kern="1200" cap="none" spc="0" normalizeH="0" baseline="0" noProof="0" dirty="0" err="1">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rPr>
              <a:t>Highcharts</a:t>
            </a:r>
            <a:endParaRPr kumimoji="0" lang="en-US" sz="15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ea typeface="Roboto Condensed Light" panose="02000000000000000000" pitchFamily="2" charset="0"/>
              <a:cs typeface="+mn-cs"/>
            </a:endParaRPr>
          </a:p>
        </p:txBody>
      </p:sp>
    </p:spTree>
    <p:extLst>
      <p:ext uri="{BB962C8B-B14F-4D97-AF65-F5344CB8AC3E}">
        <p14:creationId xmlns:p14="http://schemas.microsoft.com/office/powerpoint/2010/main" val="30029789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1028700" y="701748"/>
            <a:ext cx="835485" cy="261610"/>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4F5FC"/>
                </a:solidFill>
                <a:effectLst/>
                <a:uLnTx/>
                <a:uFillTx/>
                <a:latin typeface="Roboto" panose="02000000000000000000" pitchFamily="2" charset="0"/>
                <a:ea typeface="Roboto" panose="02000000000000000000" pitchFamily="2" charset="0"/>
                <a:cs typeface="+mn-cs"/>
              </a:rPr>
              <a:t>MESSAGE</a:t>
            </a:r>
          </a:p>
        </p:txBody>
      </p:sp>
      <p:sp>
        <p:nvSpPr>
          <p:cNvPr id="9" name="TextBox 8"/>
          <p:cNvSpPr txBox="1"/>
          <p:nvPr/>
        </p:nvSpPr>
        <p:spPr>
          <a:xfrm>
            <a:off x="919756" y="1103293"/>
            <a:ext cx="4257897"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Business Creative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AAB2BD">
                    <a:lumMod val="50000"/>
                  </a:srgbClr>
                </a:solidFill>
                <a:effectLst/>
                <a:uLnTx/>
                <a:uFillTx/>
                <a:latin typeface="Roboto" panose="02000000000000000000" pitchFamily="2" charset="0"/>
                <a:ea typeface="Roboto" panose="02000000000000000000" pitchFamily="2" charset="0"/>
                <a:cs typeface="+mn-cs"/>
              </a:rPr>
              <a:t>Theme And Solutions.</a:t>
            </a:r>
          </a:p>
        </p:txBody>
      </p:sp>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rPr>
              <a:t>EvoCinema</a:t>
            </a:r>
            <a:endParaRPr kumimoji="0" lang="en-US" sz="1100" b="0" i="0" u="none" strike="noStrike" kern="1200" cap="none" spc="0" normalizeH="0" baseline="0" noProof="0" dirty="0">
              <a:ln>
                <a:noFill/>
              </a:ln>
              <a:solidFill>
                <a:srgbClr val="AAB2BD">
                  <a:lumMod val="50000"/>
                </a:srgbClr>
              </a:solidFill>
              <a:effectLst/>
              <a:uLnTx/>
              <a:uFillTx/>
              <a:latin typeface="Roboto Condensed Light" panose="02000000000000000000" pitchFamily="2" charset="0"/>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2448-FEEC-49E8-9588-2DF1F90D57C2}" type="slidenum">
              <a:rPr kumimoji="0" lang="en-US" sz="1100" b="0" i="0" u="none" strike="noStrike" kern="1200" cap="none" spc="0" normalizeH="0" baseline="0" noProof="0" smtClean="0">
                <a:ln>
                  <a:noFill/>
                </a:ln>
                <a:solidFill>
                  <a:srgbClr val="AAB2BD">
                    <a:lumMod val="50000"/>
                  </a:srgbClr>
                </a:solidFill>
                <a:effectLst/>
                <a:uLnTx/>
                <a:uFillTx/>
                <a:latin typeface="Roboto Condensed Light"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100" b="0" i="0" u="none" strike="noStrike" kern="1200" cap="none" spc="0" normalizeH="0" baseline="0" noProof="0">
              <a:ln>
                <a:noFill/>
              </a:ln>
              <a:solidFill>
                <a:srgbClr val="AAB2BD">
                  <a:lumMod val="50000"/>
                </a:srgbClr>
              </a:solidFill>
              <a:effectLst/>
              <a:uLnTx/>
              <a:uFillTx/>
              <a:latin typeface="Roboto Condensed Light" panose="02000000000000000000" pitchFamily="2" charset="0"/>
              <a:cs typeface="+mn-cs"/>
            </a:endParaRPr>
          </a:p>
        </p:txBody>
      </p:sp>
      <p:pic>
        <p:nvPicPr>
          <p:cNvPr id="5" name="Immagine 4">
            <a:extLst>
              <a:ext uri="{FF2B5EF4-FFF2-40B4-BE49-F238E27FC236}">
                <a16:creationId xmlns:a16="http://schemas.microsoft.com/office/drawing/2014/main" id="{AE1DA9C0-553D-4CF7-BF69-5B2DF650DB8D}"/>
              </a:ext>
            </a:extLst>
          </p:cNvPr>
          <p:cNvPicPr>
            <a:picLocks noChangeAspect="1"/>
          </p:cNvPicPr>
          <p:nvPr/>
        </p:nvPicPr>
        <p:blipFill>
          <a:blip r:embed="rId3"/>
          <a:stretch>
            <a:fillRect/>
          </a:stretch>
        </p:blipFill>
        <p:spPr>
          <a:xfrm>
            <a:off x="1" y="5189"/>
            <a:ext cx="6358128" cy="3118096"/>
          </a:xfrm>
          <a:prstGeom prst="rect">
            <a:avLst/>
          </a:prstGeom>
        </p:spPr>
      </p:pic>
      <p:pic>
        <p:nvPicPr>
          <p:cNvPr id="8" name="Immagine 7">
            <a:extLst>
              <a:ext uri="{FF2B5EF4-FFF2-40B4-BE49-F238E27FC236}">
                <a16:creationId xmlns:a16="http://schemas.microsoft.com/office/drawing/2014/main" id="{A58A0BDF-9FC3-4D30-9EFB-A2D2BFD54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51057"/>
            <a:ext cx="6675699" cy="3023202"/>
          </a:xfrm>
          <a:prstGeom prst="rect">
            <a:avLst/>
          </a:prstGeom>
        </p:spPr>
      </p:pic>
      <p:pic>
        <p:nvPicPr>
          <p:cNvPr id="19" name="Immagine 18">
            <a:extLst>
              <a:ext uri="{FF2B5EF4-FFF2-40B4-BE49-F238E27FC236}">
                <a16:creationId xmlns:a16="http://schemas.microsoft.com/office/drawing/2014/main" id="{0D98AEB1-9D86-453A-ABF8-FCEF53781A3F}"/>
              </a:ext>
            </a:extLst>
          </p:cNvPr>
          <p:cNvPicPr>
            <a:picLocks noChangeAspect="1"/>
          </p:cNvPicPr>
          <p:nvPr/>
        </p:nvPicPr>
        <p:blipFill rotWithShape="1">
          <a:blip r:embed="rId5"/>
          <a:srcRect l="19707"/>
          <a:stretch/>
        </p:blipFill>
        <p:spPr>
          <a:xfrm>
            <a:off x="6675699" y="3151057"/>
            <a:ext cx="5516301" cy="3018660"/>
          </a:xfrm>
          <a:prstGeom prst="rect">
            <a:avLst/>
          </a:prstGeom>
        </p:spPr>
      </p:pic>
      <p:pic>
        <p:nvPicPr>
          <p:cNvPr id="23" name="Immagine 22">
            <a:extLst>
              <a:ext uri="{FF2B5EF4-FFF2-40B4-BE49-F238E27FC236}">
                <a16:creationId xmlns:a16="http://schemas.microsoft.com/office/drawing/2014/main" id="{B0FA1CB1-2F16-4278-8569-62A3F39950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67677" y="224748"/>
            <a:ext cx="3702043" cy="2776532"/>
          </a:xfrm>
          <a:prstGeom prst="rect">
            <a:avLst/>
          </a:prstGeom>
        </p:spPr>
      </p:pic>
    </p:spTree>
    <p:extLst>
      <p:ext uri="{BB962C8B-B14F-4D97-AF65-F5344CB8AC3E}">
        <p14:creationId xmlns:p14="http://schemas.microsoft.com/office/powerpoint/2010/main" val="12967602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659"/>
        <p:cNvGrpSpPr/>
        <p:nvPr/>
      </p:nvGrpSpPr>
      <p:grpSpPr>
        <a:xfrm>
          <a:off x="0" y="0"/>
          <a:ext cx="0" cy="0"/>
          <a:chOff x="0" y="0"/>
          <a:chExt cx="0" cy="0"/>
        </a:xfrm>
      </p:grpSpPr>
      <p:sp>
        <p:nvSpPr>
          <p:cNvPr id="661" name="Shape 661"/>
          <p:cNvSpPr txBox="1"/>
          <p:nvPr/>
        </p:nvSpPr>
        <p:spPr>
          <a:xfrm>
            <a:off x="5452185" y="2984863"/>
            <a:ext cx="1287600" cy="261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err="1">
                <a:ln>
                  <a:noFill/>
                </a:ln>
                <a:solidFill>
                  <a:srgbClr val="F4F5FC"/>
                </a:solidFill>
                <a:effectLst/>
                <a:uLnTx/>
                <a:uFillTx/>
                <a:latin typeface="Roboto"/>
                <a:ea typeface="Roboto"/>
                <a:cs typeface="Roboto"/>
                <a:sym typeface="Roboto"/>
              </a:rPr>
              <a:t>Presentazione</a:t>
            </a:r>
            <a:endParaRPr kumimoji="0" sz="1200" b="1" i="0" u="none" strike="noStrike" kern="0" cap="none" spc="0" normalizeH="0" baseline="0" noProof="0" dirty="0">
              <a:ln>
                <a:noFill/>
              </a:ln>
              <a:solidFill>
                <a:srgbClr val="F4F5FC"/>
              </a:solidFill>
              <a:effectLst/>
              <a:uLnTx/>
              <a:uFillTx/>
              <a:latin typeface="Roboto"/>
              <a:ea typeface="Roboto"/>
              <a:cs typeface="Roboto"/>
              <a:sym typeface="Roboto"/>
            </a:endParaRPr>
          </a:p>
        </p:txBody>
      </p:sp>
      <p:sp>
        <p:nvSpPr>
          <p:cNvPr id="662" name="Shape 662"/>
          <p:cNvSpPr txBox="1"/>
          <p:nvPr/>
        </p:nvSpPr>
        <p:spPr>
          <a:xfrm>
            <a:off x="4262004" y="3392798"/>
            <a:ext cx="3668100" cy="584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Testing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1" i="0" u="none" strike="noStrike" kern="0" cap="none" spc="0" normalizeH="0" baseline="0" noProof="0" dirty="0">
              <a:ln>
                <a:noFill/>
              </a:ln>
              <a:solidFill>
                <a:srgbClr val="4E5765"/>
              </a:solidFill>
              <a:effectLst/>
              <a:uLnTx/>
              <a:uFillTx/>
              <a:latin typeface="Roboto"/>
              <a:ea typeface="Roboto"/>
              <a:cs typeface="Roboto"/>
              <a:sym typeface="Roboto"/>
            </a:endParaRPr>
          </a:p>
        </p:txBody>
      </p:sp>
      <p:sp>
        <p:nvSpPr>
          <p:cNvPr id="663" name="Shape 6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it-IT"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t>EvoCinema</a:t>
            </a:r>
            <a:endParaRPr kumimoji="0" lang="it-IT"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endParaRPr>
          </a:p>
        </p:txBody>
      </p:sp>
      <p:sp>
        <p:nvSpPr>
          <p:cNvPr id="664" name="Shape 664"/>
          <p:cNvSpPr txBox="1">
            <a:spLocks noGrp="1"/>
          </p:cNvSpPr>
          <p:nvPr>
            <p:ph type="sldNum" idx="12"/>
          </p:nvPr>
        </p:nvSpPr>
        <p:spPr>
          <a:xfrm>
            <a:off x="852652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665" name="Shape 665"/>
          <p:cNvSpPr/>
          <p:nvPr/>
        </p:nvSpPr>
        <p:spPr>
          <a:xfrm>
            <a:off x="1524000" y="4957897"/>
            <a:ext cx="9144000" cy="7524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Di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seguito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presentiamo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le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attività</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testing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svolte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sul</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nostro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Sistema al fine di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trovare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le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differenze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tra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il</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comportamento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atteso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specificato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attraverso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I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requisiti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funzionali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e non,  e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il</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comportamento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osservato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del Sistema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implementato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lang="en-US" sz="1400" b="0" i="0" u="none" strike="noStrike" kern="0" cap="none" spc="0" normalizeH="0" baseline="0" noProof="0" dirty="0">
              <a:ln>
                <a:noFill/>
              </a:ln>
              <a:solidFill>
                <a:srgbClr val="4E5765"/>
              </a:solidFill>
              <a:effectLst/>
              <a:uLnTx/>
              <a:uFillTx/>
              <a:latin typeface="Arial"/>
              <a:cs typeface="Arial"/>
              <a:sym typeface="Arial"/>
            </a:endParaRPr>
          </a:p>
        </p:txBody>
      </p:sp>
      <p:sp>
        <p:nvSpPr>
          <p:cNvPr id="666" name="Shape 666"/>
          <p:cNvSpPr/>
          <p:nvPr/>
        </p:nvSpPr>
        <p:spPr>
          <a:xfrm>
            <a:off x="4496235" y="4123833"/>
            <a:ext cx="3199500" cy="7524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4E5765"/>
                </a:solidFill>
                <a:effectLst/>
                <a:uLnTx/>
                <a:uFillTx/>
                <a:latin typeface="Roboto"/>
                <a:ea typeface="Roboto"/>
                <a:cs typeface="Roboto"/>
                <a:sym typeface="Roboto"/>
              </a:rPr>
              <a:t>Presentation By:</a:t>
            </a: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Antonio Giulio, Emanuele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Buono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Rettangolo 8">
            <a:extLst>
              <a:ext uri="{FF2B5EF4-FFF2-40B4-BE49-F238E27FC236}">
                <a16:creationId xmlns:a16="http://schemas.microsoft.com/office/drawing/2014/main" id="{87B54B71-F63F-4645-ABBD-4EA27C943F4F}"/>
              </a:ext>
            </a:extLst>
          </p:cNvPr>
          <p:cNvSpPr/>
          <p:nvPr/>
        </p:nvSpPr>
        <p:spPr>
          <a:xfrm>
            <a:off x="1" y="0"/>
            <a:ext cx="12192000" cy="2799333"/>
          </a:xfrm>
          <a:prstGeom prst="rect">
            <a:avLst/>
          </a:prstGeom>
          <a:solidFill>
            <a:srgbClr val="4E5765"/>
          </a:solidFill>
          <a:ln>
            <a:solidFill>
              <a:srgbClr val="4E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4F5FC"/>
              </a:solidFill>
              <a:effectLst/>
              <a:uLnTx/>
              <a:uFillTx/>
              <a:latin typeface="Arial"/>
              <a:ea typeface="+mn-ea"/>
              <a:cs typeface="+mn-cs"/>
              <a:sym typeface="Arial"/>
            </a:endParaRPr>
          </a:p>
        </p:txBody>
      </p:sp>
      <p:pic>
        <p:nvPicPr>
          <p:cNvPr id="11" name="Immagine 10">
            <a:extLst>
              <a:ext uri="{FF2B5EF4-FFF2-40B4-BE49-F238E27FC236}">
                <a16:creationId xmlns:a16="http://schemas.microsoft.com/office/drawing/2014/main" id="{98C02B6F-E37F-4ED8-9E12-453C6F0B6B47}"/>
              </a:ext>
            </a:extLst>
          </p:cNvPr>
          <p:cNvPicPr>
            <a:picLocks noChangeAspect="1"/>
          </p:cNvPicPr>
          <p:nvPr/>
        </p:nvPicPr>
        <p:blipFill>
          <a:blip r:embed="rId3"/>
          <a:stretch>
            <a:fillRect/>
          </a:stretch>
        </p:blipFill>
        <p:spPr>
          <a:xfrm>
            <a:off x="3674692" y="0"/>
            <a:ext cx="4842585" cy="3026616"/>
          </a:xfrm>
          <a:prstGeom prst="rect">
            <a:avLst/>
          </a:prstGeom>
        </p:spPr>
      </p:pic>
    </p:spTree>
    <p:extLst>
      <p:ext uri="{BB962C8B-B14F-4D97-AF65-F5344CB8AC3E}">
        <p14:creationId xmlns:p14="http://schemas.microsoft.com/office/powerpoint/2010/main" val="4550018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fade">
                                      <p:cBhvr>
                                        <p:cTn id="7" dur="5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71"/>
        <p:cNvGrpSpPr/>
        <p:nvPr/>
      </p:nvGrpSpPr>
      <p:grpSpPr>
        <a:xfrm>
          <a:off x="0" y="0"/>
          <a:ext cx="0" cy="0"/>
          <a:chOff x="0" y="0"/>
          <a:chExt cx="0" cy="0"/>
        </a:xfrm>
      </p:grpSpPr>
      <p:sp>
        <p:nvSpPr>
          <p:cNvPr id="672" name="Shape 672"/>
          <p:cNvSpPr txBox="1"/>
          <p:nvPr/>
        </p:nvSpPr>
        <p:spPr>
          <a:xfrm>
            <a:off x="919756" y="869240"/>
            <a:ext cx="4022255" cy="58477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4E5765"/>
              </a:buClr>
              <a:buSzPts val="3200"/>
              <a:buFont typeface="Roboto"/>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Testing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 name="Shape 67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4E5765"/>
              </a:buClr>
              <a:buSzPts val="1100"/>
              <a:buFont typeface="Roboto Condensed Light"/>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4E5765"/>
                </a:buClr>
                <a:buSzPts val="1100"/>
                <a:buFont typeface="Roboto Condensed Light"/>
                <a:buNone/>
                <a:tabLst/>
                <a:defRPr/>
              </a:pPr>
              <a:t>63</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674" name="Shape 674"/>
          <p:cNvSpPr/>
          <p:nvPr/>
        </p:nvSpPr>
        <p:spPr>
          <a:xfrm>
            <a:off x="919756" y="2297944"/>
            <a:ext cx="2939862" cy="175278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E5765"/>
                </a:solidFill>
                <a:effectLst/>
                <a:uLnTx/>
                <a:uFillTx/>
                <a:latin typeface="Roboto"/>
                <a:ea typeface="Roboto"/>
                <a:cs typeface="Roboto"/>
                <a:sym typeface="Roboto"/>
              </a:rPr>
              <a:t>Test Plan</a:t>
            </a:r>
            <a:endParaRPr kumimoji="0" sz="1800" b="1" i="0" u="none" strike="noStrike" kern="0" cap="none" spc="0" normalizeH="0" baseline="0" noProof="0" dirty="0">
              <a:ln>
                <a:noFill/>
              </a:ln>
              <a:solidFill>
                <a:srgbClr val="4E5765"/>
              </a:solidFill>
              <a:effectLst/>
              <a:uLnTx/>
              <a:uFillTx/>
              <a:latin typeface="Roboto"/>
              <a:ea typeface="Roboto"/>
              <a:cs typeface="Roboto"/>
              <a:sym typeface="Roboto"/>
            </a:endParaRPr>
          </a:p>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Specifica</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della</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pianificazione</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delle</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attività</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di testing al fine di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verificare</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se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esistono</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differenze</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fra</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il</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comportamento</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atteso</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e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il</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comportamento</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reale</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del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sistema</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a:t>
            </a:r>
            <a:endParaRPr kumimoji="0"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Roboto Condensed Light"/>
              <a:sym typeface="Roboto Condensed Light"/>
            </a:endParaRPr>
          </a:p>
        </p:txBody>
      </p:sp>
      <p:sp>
        <p:nvSpPr>
          <p:cNvPr id="675" name="Shape 675"/>
          <p:cNvSpPr/>
          <p:nvPr/>
        </p:nvSpPr>
        <p:spPr>
          <a:xfrm>
            <a:off x="919756" y="4391014"/>
            <a:ext cx="2939862" cy="123264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E5765"/>
                </a:solidFill>
                <a:effectLst/>
                <a:uLnTx/>
                <a:uFillTx/>
                <a:latin typeface="Roboto"/>
                <a:ea typeface="Roboto"/>
                <a:cs typeface="Roboto"/>
                <a:sym typeface="Roboto"/>
              </a:rPr>
              <a:t>Test Incident Report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Descrizione</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informale</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dei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bug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individuati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nel</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sistema</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con la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relativa</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procedura</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per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riprodurli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a:t>
            </a:r>
            <a:endParaRPr kumimoji="0" sz="1200" b="0" i="0" u="none" strike="noStrike" kern="0" cap="none" spc="0" normalizeH="0" baseline="0" noProof="0" dirty="0">
              <a:ln>
                <a:noFill/>
              </a:ln>
              <a:solidFill>
                <a:srgbClr val="000000"/>
              </a:solidFill>
              <a:effectLst/>
              <a:uLnTx/>
              <a:uFillTx/>
              <a:latin typeface="Roboto Condensed Light" panose="020B0604020202020204" charset="0"/>
              <a:ea typeface="Roboto Condensed Light" panose="020B0604020202020204" charset="0"/>
              <a:cs typeface="Arial"/>
              <a:sym typeface="Arial"/>
            </a:endParaRPr>
          </a:p>
        </p:txBody>
      </p:sp>
      <p:sp>
        <p:nvSpPr>
          <p:cNvPr id="676" name="Shape 676"/>
          <p:cNvSpPr/>
          <p:nvPr/>
        </p:nvSpPr>
        <p:spPr>
          <a:xfrm>
            <a:off x="7926227" y="2255691"/>
            <a:ext cx="2939862" cy="123264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E5765"/>
                </a:solidFill>
                <a:effectLst/>
                <a:uLnTx/>
                <a:uFillTx/>
                <a:latin typeface="Roboto"/>
                <a:ea typeface="Roboto"/>
                <a:cs typeface="Roboto"/>
                <a:sym typeface="Roboto"/>
              </a:rPr>
              <a:t>Test Execution Report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4E5765"/>
              </a:buClr>
              <a:buSzPts val="1300"/>
              <a:buFont typeface="Calibri"/>
              <a:buNone/>
              <a:tabLst/>
              <a:defRPr/>
            </a:pP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Documenta</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ogni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test case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restituendo</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risultati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reali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dei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test e le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differenze</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dagli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output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attesi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a:t>
            </a:r>
            <a:endParaRPr kumimoji="0" sz="1200" b="0" i="0" u="none" strike="noStrike" kern="0" cap="none" spc="0" normalizeH="0" baseline="0" noProof="0" dirty="0">
              <a:ln>
                <a:noFill/>
              </a:ln>
              <a:solidFill>
                <a:srgbClr val="000000"/>
              </a:solidFill>
              <a:effectLst/>
              <a:uLnTx/>
              <a:uFillTx/>
              <a:latin typeface="Roboto Condensed Light" panose="020B0604020202020204" charset="0"/>
              <a:ea typeface="Roboto Condensed Light" panose="020B0604020202020204" charset="0"/>
              <a:cs typeface="Arial"/>
              <a:sym typeface="Arial"/>
            </a:endParaRPr>
          </a:p>
        </p:txBody>
      </p:sp>
      <p:sp>
        <p:nvSpPr>
          <p:cNvPr id="677" name="Shape 677"/>
          <p:cNvSpPr/>
          <p:nvPr/>
        </p:nvSpPr>
        <p:spPr>
          <a:xfrm>
            <a:off x="4516523" y="2255691"/>
            <a:ext cx="2939862" cy="149271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E5765"/>
                </a:solidFill>
                <a:effectLst/>
                <a:uLnTx/>
                <a:uFillTx/>
                <a:latin typeface="Roboto"/>
                <a:ea typeface="Roboto"/>
                <a:cs typeface="Roboto"/>
                <a:sym typeface="Roboto"/>
              </a:rPr>
              <a:t>Test Case Specification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Documenta</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ogni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test, in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particolare</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contiene</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gli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input,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driver,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gli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stub e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gli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output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attesi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dai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test,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oltre</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task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che</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devono</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essere</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4E5765"/>
                </a:solidFill>
                <a:effectLst/>
                <a:uLnTx/>
                <a:uFillTx/>
                <a:latin typeface="Roboto Condensed Light" panose="020B0604020202020204" charset="0"/>
                <a:ea typeface="Roboto Condensed Light" panose="020B0604020202020204" charset="0"/>
                <a:cs typeface="Calibri"/>
                <a:sym typeface="Calibri"/>
              </a:rPr>
              <a:t>eseguiti</a:t>
            </a:r>
            <a:r>
              <a:rPr kumimoji="0" lang="en-US"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rPr>
              <a:t>.</a:t>
            </a:r>
            <a:endParaRPr kumimoji="0"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Calibri"/>
              <a:sym typeface="Calibri"/>
            </a:endParaRPr>
          </a:p>
        </p:txBody>
      </p:sp>
      <p:sp>
        <p:nvSpPr>
          <p:cNvPr id="678" name="Shape 678"/>
          <p:cNvSpPr/>
          <p:nvPr/>
        </p:nvSpPr>
        <p:spPr>
          <a:xfrm>
            <a:off x="4516523" y="4391014"/>
            <a:ext cx="2939862" cy="201285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E5765"/>
                </a:solidFill>
                <a:effectLst/>
                <a:uLnTx/>
                <a:uFillTx/>
                <a:latin typeface="Roboto"/>
                <a:ea typeface="Roboto"/>
                <a:cs typeface="Roboto"/>
                <a:sym typeface="Roboto"/>
              </a:rPr>
              <a:t>Performance Testing</a:t>
            </a:r>
            <a:endParaRPr kumimoji="0" sz="1800" b="1" i="0" u="none" strike="noStrike" kern="0" cap="none" spc="0" normalizeH="0" baseline="0" noProof="0" dirty="0">
              <a:ln>
                <a:noFill/>
              </a:ln>
              <a:solidFill>
                <a:srgbClr val="4E5765"/>
              </a:solidFill>
              <a:effectLst/>
              <a:uLnTx/>
              <a:uFillTx/>
              <a:latin typeface="Roboto"/>
              <a:ea typeface="Roboto"/>
              <a:cs typeface="Roboto"/>
              <a:sym typeface="Roboto"/>
            </a:endParaRPr>
          </a:p>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Collaudo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del software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che</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permette</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di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verificare</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l’efficienza</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del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sistema</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sottoponendolo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carichi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di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lavoro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superiori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quelli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previsti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dai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requisiti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o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portandolo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in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condizioni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operative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eccezionali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a:t>
            </a:r>
            <a:endParaRPr kumimoji="0"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endParaRPr>
          </a:p>
        </p:txBody>
      </p:sp>
      <p:sp>
        <p:nvSpPr>
          <p:cNvPr id="679" name="Shape 679"/>
          <p:cNvSpPr/>
          <p:nvPr/>
        </p:nvSpPr>
        <p:spPr>
          <a:xfrm>
            <a:off x="7926227" y="4391014"/>
            <a:ext cx="3187856" cy="201285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E5765"/>
                </a:solidFill>
                <a:effectLst/>
                <a:uLnTx/>
                <a:uFillTx/>
                <a:latin typeface="Roboto"/>
                <a:ea typeface="Roboto"/>
                <a:cs typeface="Roboto"/>
                <a:sym typeface="Roboto"/>
              </a:rPr>
              <a:t>Security and Recovery Test</a:t>
            </a:r>
            <a:endParaRPr kumimoji="0" sz="1800" b="1" i="0" u="none" strike="noStrike" kern="0" cap="none" spc="0" normalizeH="0" baseline="0" noProof="0" dirty="0">
              <a:ln>
                <a:noFill/>
              </a:ln>
              <a:solidFill>
                <a:srgbClr val="4E5765"/>
              </a:solidFill>
              <a:effectLst/>
              <a:uLnTx/>
              <a:uFillTx/>
              <a:latin typeface="Roboto"/>
              <a:ea typeface="Roboto"/>
              <a:cs typeface="Roboto"/>
              <a:sym typeface="Roboto"/>
            </a:endParaRPr>
          </a:p>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Processo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operativo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di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valutazione</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della</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sicurezza</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del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sistema</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con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l’obiettivo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di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evidenziare</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le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debolezze</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della</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piattaforma</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fornendo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il</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maggior</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numero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di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informazioni</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sulle</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vulnerabilità</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che</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ne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hanno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permesso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l'accesso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 non </a:t>
            </a:r>
            <a:r>
              <a:rPr kumimoji="0" lang="en-US" sz="1200" b="0" i="0" u="none" strike="noStrike" kern="0" cap="none" spc="0" normalizeH="0" baseline="0" noProof="0" dirty="0" err="1">
                <a:ln>
                  <a:noFill/>
                </a:ln>
                <a:solidFill>
                  <a:srgbClr val="333639"/>
                </a:solidFill>
                <a:effectLst/>
                <a:uLnTx/>
                <a:uFillTx/>
                <a:latin typeface="Roboto Condensed Light" panose="020B0604020202020204" charset="0"/>
                <a:ea typeface="Roboto Condensed Light" panose="020B0604020202020204" charset="0"/>
                <a:cs typeface="Calibri"/>
                <a:sym typeface="Calibri"/>
              </a:rPr>
              <a:t>autorizzato</a:t>
            </a:r>
            <a:r>
              <a:rPr kumimoji="0" lang="en-US" sz="1200" b="0" i="0" u="none" strike="noStrike" kern="0" cap="none" spc="0" normalizeH="0" baseline="0" noProof="0" dirty="0">
                <a:ln>
                  <a:noFill/>
                </a:ln>
                <a:solidFill>
                  <a:srgbClr val="333639"/>
                </a:solidFill>
                <a:effectLst/>
                <a:uLnTx/>
                <a:uFillTx/>
                <a:latin typeface="Roboto Condensed Light" panose="020B0604020202020204" charset="0"/>
                <a:ea typeface="Roboto Condensed Light" panose="020B0604020202020204" charset="0"/>
                <a:cs typeface="Calibri"/>
                <a:sym typeface="Calibri"/>
              </a:rPr>
              <a:t>.</a:t>
            </a:r>
            <a:endParaRPr kumimoji="0" sz="1200" b="0" i="0" u="none" strike="noStrike" kern="0" cap="none" spc="0" normalizeH="0" baseline="0" noProof="0" dirty="0">
              <a:ln>
                <a:noFill/>
              </a:ln>
              <a:solidFill>
                <a:srgbClr val="4E5765"/>
              </a:solidFill>
              <a:effectLst/>
              <a:uLnTx/>
              <a:uFillTx/>
              <a:latin typeface="Roboto Condensed Light" panose="020B0604020202020204" charset="0"/>
              <a:ea typeface="Roboto Condensed Light" panose="020B0604020202020204" charset="0"/>
              <a:cs typeface="Roboto Condensed Light"/>
              <a:sym typeface="Roboto Condensed Light"/>
            </a:endParaRPr>
          </a:p>
        </p:txBody>
      </p:sp>
      <p:pic>
        <p:nvPicPr>
          <p:cNvPr id="680" name="Shape 680" descr="Immagine che contiene oggetto, orologio  Descrizione generata con affidabilità molto elevata"/>
          <p:cNvPicPr preferRelativeResize="0"/>
          <p:nvPr/>
        </p:nvPicPr>
        <p:blipFill rotWithShape="1">
          <a:blip r:embed="rId3">
            <a:alphaModFix/>
          </a:blip>
          <a:srcRect/>
          <a:stretch/>
        </p:blipFill>
        <p:spPr>
          <a:xfrm>
            <a:off x="4632263" y="4067256"/>
            <a:ext cx="325148" cy="325148"/>
          </a:xfrm>
          <a:prstGeom prst="rect">
            <a:avLst/>
          </a:prstGeom>
          <a:noFill/>
          <a:ln>
            <a:noFill/>
          </a:ln>
        </p:spPr>
      </p:pic>
      <p:pic>
        <p:nvPicPr>
          <p:cNvPr id="681" name="Shape 681" descr="Immagine che contiene oggetto, orologio  Descrizione generata con affidabilità molto elevata"/>
          <p:cNvPicPr preferRelativeResize="0"/>
          <p:nvPr/>
        </p:nvPicPr>
        <p:blipFill rotWithShape="1">
          <a:blip r:embed="rId4">
            <a:alphaModFix/>
          </a:blip>
          <a:srcRect/>
          <a:stretch/>
        </p:blipFill>
        <p:spPr>
          <a:xfrm>
            <a:off x="1014420" y="1883582"/>
            <a:ext cx="325148" cy="325148"/>
          </a:xfrm>
          <a:prstGeom prst="rect">
            <a:avLst/>
          </a:prstGeom>
          <a:noFill/>
          <a:ln>
            <a:noFill/>
          </a:ln>
        </p:spPr>
      </p:pic>
      <p:pic>
        <p:nvPicPr>
          <p:cNvPr id="682" name="Shape 682" descr="Immagine che contiene oggetto  Descrizione generata con affidabilità elevata"/>
          <p:cNvPicPr preferRelativeResize="0"/>
          <p:nvPr/>
        </p:nvPicPr>
        <p:blipFill rotWithShape="1">
          <a:blip r:embed="rId5">
            <a:alphaModFix/>
          </a:blip>
          <a:srcRect/>
          <a:stretch/>
        </p:blipFill>
        <p:spPr>
          <a:xfrm>
            <a:off x="8007236" y="1883582"/>
            <a:ext cx="325148" cy="325148"/>
          </a:xfrm>
          <a:prstGeom prst="rect">
            <a:avLst/>
          </a:prstGeom>
          <a:noFill/>
          <a:ln>
            <a:noFill/>
          </a:ln>
        </p:spPr>
      </p:pic>
      <p:pic>
        <p:nvPicPr>
          <p:cNvPr id="683" name="Shape 683" descr="Immagine che contiene oggetto, orologio  Descrizione generata con affidabilità molto elevata"/>
          <p:cNvPicPr preferRelativeResize="0"/>
          <p:nvPr/>
        </p:nvPicPr>
        <p:blipFill rotWithShape="1">
          <a:blip r:embed="rId6">
            <a:alphaModFix/>
          </a:blip>
          <a:srcRect/>
          <a:stretch/>
        </p:blipFill>
        <p:spPr>
          <a:xfrm>
            <a:off x="8007236" y="4050732"/>
            <a:ext cx="325148" cy="325148"/>
          </a:xfrm>
          <a:prstGeom prst="rect">
            <a:avLst/>
          </a:prstGeom>
          <a:noFill/>
          <a:ln>
            <a:noFill/>
          </a:ln>
        </p:spPr>
      </p:pic>
      <p:pic>
        <p:nvPicPr>
          <p:cNvPr id="684" name="Shape 684" descr="Immagine che contiene oggetto, orologio  Descrizione generata con affidabilità molto elevata"/>
          <p:cNvPicPr preferRelativeResize="0"/>
          <p:nvPr/>
        </p:nvPicPr>
        <p:blipFill rotWithShape="1">
          <a:blip r:embed="rId7">
            <a:alphaModFix/>
          </a:blip>
          <a:srcRect/>
          <a:stretch/>
        </p:blipFill>
        <p:spPr>
          <a:xfrm>
            <a:off x="1014420" y="4065866"/>
            <a:ext cx="325148" cy="325148"/>
          </a:xfrm>
          <a:prstGeom prst="rect">
            <a:avLst/>
          </a:prstGeom>
          <a:noFill/>
          <a:ln>
            <a:noFill/>
          </a:ln>
        </p:spPr>
      </p:pic>
      <p:pic>
        <p:nvPicPr>
          <p:cNvPr id="685" name="Shape 685" descr="Immagine che contiene oggetto  Descrizione generata con affidabilità molto elevata"/>
          <p:cNvPicPr preferRelativeResize="0"/>
          <p:nvPr/>
        </p:nvPicPr>
        <p:blipFill rotWithShape="1">
          <a:blip r:embed="rId8">
            <a:alphaModFix/>
          </a:blip>
          <a:srcRect/>
          <a:stretch/>
        </p:blipFill>
        <p:spPr>
          <a:xfrm>
            <a:off x="4632263" y="1883582"/>
            <a:ext cx="325148" cy="325148"/>
          </a:xfrm>
          <a:prstGeom prst="rect">
            <a:avLst/>
          </a:prstGeom>
          <a:noFill/>
          <a:ln>
            <a:noFill/>
          </a:ln>
        </p:spPr>
      </p:pic>
      <p:sp>
        <p:nvSpPr>
          <p:cNvPr id="3" name="Segnaposto piè di pagina 2">
            <a:extLst>
              <a:ext uri="{FF2B5EF4-FFF2-40B4-BE49-F238E27FC236}">
                <a16:creationId xmlns:a16="http://schemas.microsoft.com/office/drawing/2014/main" id="{6F28B201-3256-4C68-A71B-8EBCFD43C6C3}"/>
              </a:ext>
            </a:extLst>
          </p:cNvPr>
          <p:cNvSpPr>
            <a:spLocks noGrp="1"/>
          </p:cNvSpPr>
          <p:nvPr>
            <p:ph type="ftr" idx="11"/>
          </p:nvPr>
        </p:nvSpPr>
        <p:spPr/>
        <p:txBody>
          <a:bodyPr/>
          <a:lstStyle/>
          <a:p>
            <a:r>
              <a:rPr lang="it-IT" dirty="0" err="1"/>
              <a:t>EvoCinema</a:t>
            </a:r>
            <a:endParaRPr lang="it-IT" dirty="0"/>
          </a:p>
        </p:txBody>
      </p:sp>
    </p:spTree>
    <p:extLst>
      <p:ext uri="{BB962C8B-B14F-4D97-AF65-F5344CB8AC3E}">
        <p14:creationId xmlns:p14="http://schemas.microsoft.com/office/powerpoint/2010/main" val="6687416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1"/>
                                        </p:tgtEl>
                                        <p:attrNameLst>
                                          <p:attrName>style.visibility</p:attrName>
                                        </p:attrNameLst>
                                      </p:cBhvr>
                                      <p:to>
                                        <p:strVal val="visible"/>
                                      </p:to>
                                    </p:set>
                                    <p:anim calcmode="lin" valueType="num">
                                      <p:cBhvr additive="base">
                                        <p:cTn id="7" dur="500" fill="hold"/>
                                        <p:tgtEl>
                                          <p:spTgt spid="681"/>
                                        </p:tgtEl>
                                        <p:attrNameLst>
                                          <p:attrName>ppt_x</p:attrName>
                                        </p:attrNameLst>
                                      </p:cBhvr>
                                      <p:tavLst>
                                        <p:tav tm="0">
                                          <p:val>
                                            <p:strVal val="0-#ppt_w/2"/>
                                          </p:val>
                                        </p:tav>
                                        <p:tav tm="100000">
                                          <p:val>
                                            <p:strVal val="#ppt_x"/>
                                          </p:val>
                                        </p:tav>
                                      </p:tavLst>
                                    </p:anim>
                                    <p:anim calcmode="lin" valueType="num">
                                      <p:cBhvr additive="base">
                                        <p:cTn id="8" dur="500" fill="hold"/>
                                        <p:tgtEl>
                                          <p:spTgt spid="6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4"/>
                                        </p:tgtEl>
                                        <p:attrNameLst>
                                          <p:attrName>style.visibility</p:attrName>
                                        </p:attrNameLst>
                                      </p:cBhvr>
                                      <p:to>
                                        <p:strVal val="visible"/>
                                      </p:to>
                                    </p:set>
                                    <p:anim calcmode="lin" valueType="num">
                                      <p:cBhvr additive="base">
                                        <p:cTn id="13" dur="500" fill="hold"/>
                                        <p:tgtEl>
                                          <p:spTgt spid="674"/>
                                        </p:tgtEl>
                                        <p:attrNameLst>
                                          <p:attrName>ppt_x</p:attrName>
                                        </p:attrNameLst>
                                      </p:cBhvr>
                                      <p:tavLst>
                                        <p:tav tm="0">
                                          <p:val>
                                            <p:strVal val="#ppt_x"/>
                                          </p:val>
                                        </p:tav>
                                        <p:tav tm="100000">
                                          <p:val>
                                            <p:strVal val="#ppt_x"/>
                                          </p:val>
                                        </p:tav>
                                      </p:tavLst>
                                    </p:anim>
                                    <p:anim calcmode="lin" valueType="num">
                                      <p:cBhvr additive="base">
                                        <p:cTn id="14" dur="500" fill="hold"/>
                                        <p:tgtEl>
                                          <p:spTgt spid="6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685"/>
                                        </p:tgtEl>
                                        <p:attrNameLst>
                                          <p:attrName>style.visibility</p:attrName>
                                        </p:attrNameLst>
                                      </p:cBhvr>
                                      <p:to>
                                        <p:strVal val="visible"/>
                                      </p:to>
                                    </p:set>
                                    <p:anim calcmode="lin" valueType="num">
                                      <p:cBhvr additive="base">
                                        <p:cTn id="19" dur="500" fill="hold"/>
                                        <p:tgtEl>
                                          <p:spTgt spid="685"/>
                                        </p:tgtEl>
                                        <p:attrNameLst>
                                          <p:attrName>ppt_x</p:attrName>
                                        </p:attrNameLst>
                                      </p:cBhvr>
                                      <p:tavLst>
                                        <p:tav tm="0">
                                          <p:val>
                                            <p:strVal val="#ppt_x"/>
                                          </p:val>
                                        </p:tav>
                                        <p:tav tm="100000">
                                          <p:val>
                                            <p:strVal val="#ppt_x"/>
                                          </p:val>
                                        </p:tav>
                                      </p:tavLst>
                                    </p:anim>
                                    <p:anim calcmode="lin" valueType="num">
                                      <p:cBhvr additive="base">
                                        <p:cTn id="20" dur="500" fill="hold"/>
                                        <p:tgtEl>
                                          <p:spTgt spid="68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677"/>
                                        </p:tgtEl>
                                        <p:attrNameLst>
                                          <p:attrName>style.visibility</p:attrName>
                                        </p:attrNameLst>
                                      </p:cBhvr>
                                      <p:to>
                                        <p:strVal val="visible"/>
                                      </p:to>
                                    </p:set>
                                    <p:anim calcmode="lin" valueType="num">
                                      <p:cBhvr additive="base">
                                        <p:cTn id="25" dur="500" fill="hold"/>
                                        <p:tgtEl>
                                          <p:spTgt spid="677"/>
                                        </p:tgtEl>
                                        <p:attrNameLst>
                                          <p:attrName>ppt_x</p:attrName>
                                        </p:attrNameLst>
                                      </p:cBhvr>
                                      <p:tavLst>
                                        <p:tav tm="0">
                                          <p:val>
                                            <p:strVal val="1+#ppt_w/2"/>
                                          </p:val>
                                        </p:tav>
                                        <p:tav tm="100000">
                                          <p:val>
                                            <p:strVal val="#ppt_x"/>
                                          </p:val>
                                        </p:tav>
                                      </p:tavLst>
                                    </p:anim>
                                    <p:anim calcmode="lin" valueType="num">
                                      <p:cBhvr additive="base">
                                        <p:cTn id="26" dur="500" fill="hold"/>
                                        <p:tgtEl>
                                          <p:spTgt spid="6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nodeType="clickEffect">
                                  <p:stCondLst>
                                    <p:cond delay="0"/>
                                  </p:stCondLst>
                                  <p:childTnLst>
                                    <p:set>
                                      <p:cBhvr>
                                        <p:cTn id="30" dur="1" fill="hold">
                                          <p:stCondLst>
                                            <p:cond delay="0"/>
                                          </p:stCondLst>
                                        </p:cTn>
                                        <p:tgtEl>
                                          <p:spTgt spid="682"/>
                                        </p:tgtEl>
                                        <p:attrNameLst>
                                          <p:attrName>style.visibility</p:attrName>
                                        </p:attrNameLst>
                                      </p:cBhvr>
                                      <p:to>
                                        <p:strVal val="visible"/>
                                      </p:to>
                                    </p:set>
                                    <p:anim calcmode="lin" valueType="num">
                                      <p:cBhvr additive="base">
                                        <p:cTn id="31" dur="500" fill="hold"/>
                                        <p:tgtEl>
                                          <p:spTgt spid="682"/>
                                        </p:tgtEl>
                                        <p:attrNameLst>
                                          <p:attrName>ppt_x</p:attrName>
                                        </p:attrNameLst>
                                      </p:cBhvr>
                                      <p:tavLst>
                                        <p:tav tm="0">
                                          <p:val>
                                            <p:strVal val="1+#ppt_w/2"/>
                                          </p:val>
                                        </p:tav>
                                        <p:tav tm="100000">
                                          <p:val>
                                            <p:strVal val="#ppt_x"/>
                                          </p:val>
                                        </p:tav>
                                      </p:tavLst>
                                    </p:anim>
                                    <p:anim calcmode="lin" valueType="num">
                                      <p:cBhvr additive="base">
                                        <p:cTn id="32" dur="500" fill="hold"/>
                                        <p:tgtEl>
                                          <p:spTgt spid="68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76"/>
                                        </p:tgtEl>
                                        <p:attrNameLst>
                                          <p:attrName>style.visibility</p:attrName>
                                        </p:attrNameLst>
                                      </p:cBhvr>
                                      <p:to>
                                        <p:strVal val="visible"/>
                                      </p:to>
                                    </p:set>
                                    <p:anim calcmode="lin" valueType="num">
                                      <p:cBhvr additive="base">
                                        <p:cTn id="37" dur="500" fill="hold"/>
                                        <p:tgtEl>
                                          <p:spTgt spid="676"/>
                                        </p:tgtEl>
                                        <p:attrNameLst>
                                          <p:attrName>ppt_x</p:attrName>
                                        </p:attrNameLst>
                                      </p:cBhvr>
                                      <p:tavLst>
                                        <p:tav tm="0">
                                          <p:val>
                                            <p:strVal val="1+#ppt_w/2"/>
                                          </p:val>
                                        </p:tav>
                                        <p:tav tm="100000">
                                          <p:val>
                                            <p:strVal val="#ppt_x"/>
                                          </p:val>
                                        </p:tav>
                                      </p:tavLst>
                                    </p:anim>
                                    <p:anim calcmode="lin" valueType="num">
                                      <p:cBhvr additive="base">
                                        <p:cTn id="38" dur="500" fill="hold"/>
                                        <p:tgtEl>
                                          <p:spTgt spid="67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9" fill="hold" nodeType="clickEffect">
                                  <p:stCondLst>
                                    <p:cond delay="0"/>
                                  </p:stCondLst>
                                  <p:childTnLst>
                                    <p:set>
                                      <p:cBhvr>
                                        <p:cTn id="42" dur="1" fill="hold">
                                          <p:stCondLst>
                                            <p:cond delay="0"/>
                                          </p:stCondLst>
                                        </p:cTn>
                                        <p:tgtEl>
                                          <p:spTgt spid="684"/>
                                        </p:tgtEl>
                                        <p:attrNameLst>
                                          <p:attrName>style.visibility</p:attrName>
                                        </p:attrNameLst>
                                      </p:cBhvr>
                                      <p:to>
                                        <p:strVal val="visible"/>
                                      </p:to>
                                    </p:set>
                                    <p:anim calcmode="lin" valueType="num">
                                      <p:cBhvr additive="base">
                                        <p:cTn id="43" dur="500" fill="hold"/>
                                        <p:tgtEl>
                                          <p:spTgt spid="684"/>
                                        </p:tgtEl>
                                        <p:attrNameLst>
                                          <p:attrName>ppt_x</p:attrName>
                                        </p:attrNameLst>
                                      </p:cBhvr>
                                      <p:tavLst>
                                        <p:tav tm="0">
                                          <p:val>
                                            <p:strVal val="0-#ppt_w/2"/>
                                          </p:val>
                                        </p:tav>
                                        <p:tav tm="100000">
                                          <p:val>
                                            <p:strVal val="#ppt_x"/>
                                          </p:val>
                                        </p:tav>
                                      </p:tavLst>
                                    </p:anim>
                                    <p:anim calcmode="lin" valueType="num">
                                      <p:cBhvr additive="base">
                                        <p:cTn id="44" dur="500" fill="hold"/>
                                        <p:tgtEl>
                                          <p:spTgt spid="684"/>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2" fill="hold" grpId="0" nodeType="clickEffect">
                                  <p:stCondLst>
                                    <p:cond delay="0"/>
                                  </p:stCondLst>
                                  <p:childTnLst>
                                    <p:set>
                                      <p:cBhvr>
                                        <p:cTn id="48" dur="1" fill="hold">
                                          <p:stCondLst>
                                            <p:cond delay="0"/>
                                          </p:stCondLst>
                                        </p:cTn>
                                        <p:tgtEl>
                                          <p:spTgt spid="675"/>
                                        </p:tgtEl>
                                        <p:attrNameLst>
                                          <p:attrName>style.visibility</p:attrName>
                                        </p:attrNameLst>
                                      </p:cBhvr>
                                      <p:to>
                                        <p:strVal val="visible"/>
                                      </p:to>
                                    </p:set>
                                    <p:anim calcmode="lin" valueType="num">
                                      <p:cBhvr additive="base">
                                        <p:cTn id="49" dur="500" fill="hold"/>
                                        <p:tgtEl>
                                          <p:spTgt spid="675"/>
                                        </p:tgtEl>
                                        <p:attrNameLst>
                                          <p:attrName>ppt_x</p:attrName>
                                        </p:attrNameLst>
                                      </p:cBhvr>
                                      <p:tavLst>
                                        <p:tav tm="0">
                                          <p:val>
                                            <p:strVal val="0-#ppt_w/2"/>
                                          </p:val>
                                        </p:tav>
                                        <p:tav tm="100000">
                                          <p:val>
                                            <p:strVal val="#ppt_x"/>
                                          </p:val>
                                        </p:tav>
                                      </p:tavLst>
                                    </p:anim>
                                    <p:anim calcmode="lin" valueType="num">
                                      <p:cBhvr additive="base">
                                        <p:cTn id="50" dur="500" fill="hold"/>
                                        <p:tgtEl>
                                          <p:spTgt spid="67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nodeType="clickEffect">
                                  <p:stCondLst>
                                    <p:cond delay="0"/>
                                  </p:stCondLst>
                                  <p:childTnLst>
                                    <p:set>
                                      <p:cBhvr>
                                        <p:cTn id="54" dur="1" fill="hold">
                                          <p:stCondLst>
                                            <p:cond delay="0"/>
                                          </p:stCondLst>
                                        </p:cTn>
                                        <p:tgtEl>
                                          <p:spTgt spid="680"/>
                                        </p:tgtEl>
                                        <p:attrNameLst>
                                          <p:attrName>style.visibility</p:attrName>
                                        </p:attrNameLst>
                                      </p:cBhvr>
                                      <p:to>
                                        <p:strVal val="visible"/>
                                      </p:to>
                                    </p:set>
                                    <p:anim calcmode="lin" valueType="num">
                                      <p:cBhvr additive="base">
                                        <p:cTn id="55" dur="500" fill="hold"/>
                                        <p:tgtEl>
                                          <p:spTgt spid="680"/>
                                        </p:tgtEl>
                                        <p:attrNameLst>
                                          <p:attrName>ppt_x</p:attrName>
                                        </p:attrNameLst>
                                      </p:cBhvr>
                                      <p:tavLst>
                                        <p:tav tm="0">
                                          <p:val>
                                            <p:strVal val="#ppt_x"/>
                                          </p:val>
                                        </p:tav>
                                        <p:tav tm="100000">
                                          <p:val>
                                            <p:strVal val="#ppt_x"/>
                                          </p:val>
                                        </p:tav>
                                      </p:tavLst>
                                    </p:anim>
                                    <p:anim calcmode="lin" valueType="num">
                                      <p:cBhvr additive="base">
                                        <p:cTn id="56" dur="500" fill="hold"/>
                                        <p:tgtEl>
                                          <p:spTgt spid="680"/>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78"/>
                                        </p:tgtEl>
                                        <p:attrNameLst>
                                          <p:attrName>style.visibility</p:attrName>
                                        </p:attrNameLst>
                                      </p:cBhvr>
                                      <p:to>
                                        <p:strVal val="visible"/>
                                      </p:to>
                                    </p:set>
                                    <p:anim calcmode="lin" valueType="num">
                                      <p:cBhvr additive="base">
                                        <p:cTn id="61" dur="500" fill="hold"/>
                                        <p:tgtEl>
                                          <p:spTgt spid="678"/>
                                        </p:tgtEl>
                                        <p:attrNameLst>
                                          <p:attrName>ppt_x</p:attrName>
                                        </p:attrNameLst>
                                      </p:cBhvr>
                                      <p:tavLst>
                                        <p:tav tm="0">
                                          <p:val>
                                            <p:strVal val="#ppt_x"/>
                                          </p:val>
                                        </p:tav>
                                        <p:tav tm="100000">
                                          <p:val>
                                            <p:strVal val="#ppt_x"/>
                                          </p:val>
                                        </p:tav>
                                      </p:tavLst>
                                    </p:anim>
                                    <p:anim calcmode="lin" valueType="num">
                                      <p:cBhvr additive="base">
                                        <p:cTn id="62" dur="500" fill="hold"/>
                                        <p:tgtEl>
                                          <p:spTgt spid="67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9" fill="hold" nodeType="clickEffect">
                                  <p:stCondLst>
                                    <p:cond delay="0"/>
                                  </p:stCondLst>
                                  <p:childTnLst>
                                    <p:set>
                                      <p:cBhvr>
                                        <p:cTn id="66" dur="1" fill="hold">
                                          <p:stCondLst>
                                            <p:cond delay="0"/>
                                          </p:stCondLst>
                                        </p:cTn>
                                        <p:tgtEl>
                                          <p:spTgt spid="683"/>
                                        </p:tgtEl>
                                        <p:attrNameLst>
                                          <p:attrName>style.visibility</p:attrName>
                                        </p:attrNameLst>
                                      </p:cBhvr>
                                      <p:to>
                                        <p:strVal val="visible"/>
                                      </p:to>
                                    </p:set>
                                    <p:anim calcmode="lin" valueType="num">
                                      <p:cBhvr additive="base">
                                        <p:cTn id="67" dur="500" fill="hold"/>
                                        <p:tgtEl>
                                          <p:spTgt spid="683"/>
                                        </p:tgtEl>
                                        <p:attrNameLst>
                                          <p:attrName>ppt_x</p:attrName>
                                        </p:attrNameLst>
                                      </p:cBhvr>
                                      <p:tavLst>
                                        <p:tav tm="0">
                                          <p:val>
                                            <p:strVal val="0-#ppt_w/2"/>
                                          </p:val>
                                        </p:tav>
                                        <p:tav tm="100000">
                                          <p:val>
                                            <p:strVal val="#ppt_x"/>
                                          </p:val>
                                        </p:tav>
                                      </p:tavLst>
                                    </p:anim>
                                    <p:anim calcmode="lin" valueType="num">
                                      <p:cBhvr additive="base">
                                        <p:cTn id="68" dur="500" fill="hold"/>
                                        <p:tgtEl>
                                          <p:spTgt spid="683"/>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6" fill="hold" grpId="0" nodeType="clickEffect">
                                  <p:stCondLst>
                                    <p:cond delay="0"/>
                                  </p:stCondLst>
                                  <p:childTnLst>
                                    <p:set>
                                      <p:cBhvr>
                                        <p:cTn id="72" dur="1" fill="hold">
                                          <p:stCondLst>
                                            <p:cond delay="0"/>
                                          </p:stCondLst>
                                        </p:cTn>
                                        <p:tgtEl>
                                          <p:spTgt spid="679"/>
                                        </p:tgtEl>
                                        <p:attrNameLst>
                                          <p:attrName>style.visibility</p:attrName>
                                        </p:attrNameLst>
                                      </p:cBhvr>
                                      <p:to>
                                        <p:strVal val="visible"/>
                                      </p:to>
                                    </p:set>
                                    <p:anim calcmode="lin" valueType="num">
                                      <p:cBhvr additive="base">
                                        <p:cTn id="73" dur="500" fill="hold"/>
                                        <p:tgtEl>
                                          <p:spTgt spid="679"/>
                                        </p:tgtEl>
                                        <p:attrNameLst>
                                          <p:attrName>ppt_x</p:attrName>
                                        </p:attrNameLst>
                                      </p:cBhvr>
                                      <p:tavLst>
                                        <p:tav tm="0">
                                          <p:val>
                                            <p:strVal val="1+#ppt_w/2"/>
                                          </p:val>
                                        </p:tav>
                                        <p:tav tm="100000">
                                          <p:val>
                                            <p:strVal val="#ppt_x"/>
                                          </p:val>
                                        </p:tav>
                                      </p:tavLst>
                                    </p:anim>
                                    <p:anim calcmode="lin" valueType="num">
                                      <p:cBhvr additive="base">
                                        <p:cTn id="74" dur="500" fill="hold"/>
                                        <p:tgtEl>
                                          <p:spTgt spid="6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p:bldP spid="675" grpId="0"/>
      <p:bldP spid="676" grpId="0"/>
      <p:bldP spid="677" grpId="0"/>
      <p:bldP spid="678" grpId="0"/>
      <p:bldP spid="679"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723"/>
        <p:cNvGrpSpPr/>
        <p:nvPr/>
      </p:nvGrpSpPr>
      <p:grpSpPr>
        <a:xfrm>
          <a:off x="0" y="0"/>
          <a:ext cx="0" cy="0"/>
          <a:chOff x="0" y="0"/>
          <a:chExt cx="0" cy="0"/>
        </a:xfrm>
      </p:grpSpPr>
      <p:sp>
        <p:nvSpPr>
          <p:cNvPr id="724" name="Shape 724"/>
          <p:cNvSpPr txBox="1"/>
          <p:nvPr/>
        </p:nvSpPr>
        <p:spPr>
          <a:xfrm>
            <a:off x="6652888" y="311253"/>
            <a:ext cx="4952958" cy="58477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4E5765"/>
              </a:buClr>
              <a:buSzPts val="3200"/>
              <a:buFont typeface="Roboto"/>
              <a:buNone/>
              <a:tabLst/>
              <a:defRPr/>
            </a:pPr>
            <a:r>
              <a:rPr kumimoji="0" lang="en-US" sz="3200" b="1" i="0" u="none" strike="noStrike" kern="0" cap="none" spc="0" normalizeH="0" baseline="0" noProof="0" dirty="0">
                <a:ln>
                  <a:noFill/>
                </a:ln>
                <a:solidFill>
                  <a:srgbClr val="4E5765"/>
                </a:solidFill>
                <a:effectLst/>
                <a:uLnTx/>
                <a:uFillTx/>
                <a:latin typeface="Roboto"/>
                <a:ea typeface="Roboto"/>
                <a:cs typeface="Arial"/>
                <a:sym typeface="Roboto"/>
              </a:rPr>
              <a:t>Test di </a:t>
            </a:r>
            <a:r>
              <a:rPr kumimoji="0" lang="en-US" sz="3200" b="1" i="0" u="none" strike="noStrike" kern="0" cap="none" spc="0" normalizeH="0" baseline="0" noProof="0" dirty="0" err="1">
                <a:ln>
                  <a:noFill/>
                </a:ln>
                <a:solidFill>
                  <a:srgbClr val="4E5765"/>
                </a:solidFill>
                <a:effectLst/>
                <a:uLnTx/>
                <a:uFillTx/>
                <a:latin typeface="Roboto"/>
                <a:ea typeface="Roboto"/>
                <a:cs typeface="Arial"/>
                <a:sym typeface="Roboto"/>
              </a:rPr>
              <a:t>unità</a:t>
            </a:r>
            <a:r>
              <a:rPr kumimoji="0" lang="en-US" sz="3200" b="1" i="0" u="none" strike="noStrike" kern="0" cap="none" spc="0" normalizeH="0" baseline="0" noProof="0" dirty="0">
                <a:ln>
                  <a:noFill/>
                </a:ln>
                <a:solidFill>
                  <a:srgbClr val="4E5765"/>
                </a:solidFill>
                <a:effectLst/>
                <a:uLnTx/>
                <a:uFillTx/>
                <a:latin typeface="Roboto"/>
                <a:ea typeface="Roboto"/>
                <a:cs typeface="Arial"/>
                <a:sym typeface="Roboto"/>
              </a:rPr>
              <a:t> con JUnit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25" name="Shape 725"/>
          <p:cNvPicPr preferRelativeResize="0">
            <a:picLocks noGrp="1"/>
          </p:cNvPicPr>
          <p:nvPr>
            <p:ph type="pic" idx="2"/>
          </p:nvPr>
        </p:nvPicPr>
        <p:blipFill rotWithShape="1">
          <a:blip r:embed="rId3">
            <a:alphaModFix/>
          </a:blip>
          <a:srcRect/>
          <a:stretch/>
        </p:blipFill>
        <p:spPr>
          <a:xfrm>
            <a:off x="0" y="603641"/>
            <a:ext cx="5758747" cy="5267770"/>
          </a:xfrm>
          <a:prstGeom prst="rect">
            <a:avLst/>
          </a:prstGeom>
          <a:solidFill>
            <a:srgbClr val="4E5765"/>
          </a:solidFill>
          <a:ln>
            <a:noFill/>
          </a:ln>
        </p:spPr>
      </p:pic>
      <p:pic>
        <p:nvPicPr>
          <p:cNvPr id="726" name="Shape 726"/>
          <p:cNvPicPr preferRelativeResize="0">
            <a:picLocks noGrp="1"/>
          </p:cNvPicPr>
          <p:nvPr>
            <p:ph type="pic" idx="3"/>
          </p:nvPr>
        </p:nvPicPr>
        <p:blipFill rotWithShape="1">
          <a:blip r:embed="rId4">
            <a:alphaModFix/>
          </a:blip>
          <a:srcRect/>
          <a:stretch/>
        </p:blipFill>
        <p:spPr>
          <a:xfrm>
            <a:off x="6652887" y="1083444"/>
            <a:ext cx="4362115" cy="3490963"/>
          </a:xfrm>
          <a:prstGeom prst="roundRect">
            <a:avLst>
              <a:gd name="adj" fmla="val 3179"/>
            </a:avLst>
          </a:prstGeom>
          <a:solidFill>
            <a:srgbClr val="4E5765"/>
          </a:solidFill>
          <a:ln>
            <a:noFill/>
          </a:ln>
        </p:spPr>
      </p:pic>
      <p:sp>
        <p:nvSpPr>
          <p:cNvPr id="727" name="Shape 727"/>
          <p:cNvSpPr txBox="1"/>
          <p:nvPr/>
        </p:nvSpPr>
        <p:spPr>
          <a:xfrm>
            <a:off x="6652887" y="4726563"/>
            <a:ext cx="4259178" cy="36933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err="1">
                <a:ln>
                  <a:noFill/>
                </a:ln>
                <a:solidFill>
                  <a:srgbClr val="353A42"/>
                </a:solidFill>
                <a:effectLst/>
                <a:uLnTx/>
                <a:uFillTx/>
                <a:latin typeface="Calibri"/>
                <a:ea typeface="Calibri"/>
                <a:cs typeface="Calibri"/>
                <a:sym typeface="Calibri"/>
              </a:rPr>
              <a:t>Descrizione</a:t>
            </a:r>
            <a:endParaRPr kumimoji="0" lang="en-US" sz="1800" b="1" i="0" u="none" strike="noStrike" kern="0" cap="none" spc="0" normalizeH="0" baseline="0" noProof="0" dirty="0">
              <a:ln>
                <a:noFill/>
              </a:ln>
              <a:solidFill>
                <a:srgbClr val="353A42"/>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Abbiamo</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utilizzato</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il</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framework Junit per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eseguire</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il</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test di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unità</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delle</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nostre</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componenti</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In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questa</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slide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mostriamo</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un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frammento</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di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codice</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estratto</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dalla</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classe</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FilmDAOTest</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dove è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evidente</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l’utilizzo</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del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meccanismo</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delle</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asserzioni</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per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confrontare</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il</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comportamento</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atteso</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e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quello</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a:t>
            </a:r>
            <a:r>
              <a:rPr kumimoji="0" lang="en-US" sz="1200" b="0" i="0" u="none" strike="noStrike" kern="0" cap="none" spc="0" normalizeH="0" baseline="0" noProof="0" dirty="0" err="1">
                <a:ln>
                  <a:noFill/>
                </a:ln>
                <a:solidFill>
                  <a:srgbClr val="353A42"/>
                </a:solidFill>
                <a:effectLst/>
                <a:uLnTx/>
                <a:uFillTx/>
                <a:latin typeface="Roboto Condensed Light" panose="020B0604020202020204" charset="0"/>
                <a:ea typeface="Roboto Condensed Light" panose="020B0604020202020204" charset="0"/>
                <a:cs typeface="Calibri"/>
                <a:sym typeface="Calibri"/>
              </a:rPr>
              <a:t>reale</a:t>
            </a:r>
            <a:r>
              <a:rPr kumimoji="0" lang="en-US" sz="1200" b="0" i="0" u="none" strike="noStrike" kern="0" cap="none" spc="0" normalizeH="0" baseline="0" noProof="0" dirty="0">
                <a:ln>
                  <a:noFill/>
                </a:ln>
                <a:solidFill>
                  <a:srgbClr val="353A42"/>
                </a:solidFill>
                <a:effectLst/>
                <a:uLnTx/>
                <a:uFillTx/>
                <a:latin typeface="Roboto Condensed Light" panose="020B0604020202020204" charset="0"/>
                <a:ea typeface="Roboto Condensed Light" panose="020B0604020202020204" charset="0"/>
                <a:cs typeface="Calibri"/>
                <a:sym typeface="Calibri"/>
              </a:rPr>
              <a:t> del Sistema.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dirty="0">
              <a:ln>
                <a:noFill/>
              </a:ln>
              <a:solidFill>
                <a:srgbClr val="000000"/>
              </a:solidFill>
              <a:effectLst/>
              <a:uLnTx/>
              <a:uFillTx/>
              <a:latin typeface="Arial"/>
              <a:cs typeface="Arial"/>
              <a:sym typeface="Arial"/>
            </a:endParaRPr>
          </a:p>
        </p:txBody>
      </p:sp>
      <p:sp>
        <p:nvSpPr>
          <p:cNvPr id="4" name="Segnaposto piè di pagina 3">
            <a:extLst>
              <a:ext uri="{FF2B5EF4-FFF2-40B4-BE49-F238E27FC236}">
                <a16:creationId xmlns:a16="http://schemas.microsoft.com/office/drawing/2014/main" id="{3C0970B0-FBD7-4449-99C1-E0AC1F3054E9}"/>
              </a:ext>
            </a:extLst>
          </p:cNvPr>
          <p:cNvSpPr>
            <a:spLocks noGrp="1"/>
          </p:cNvSpPr>
          <p:nvPr>
            <p:ph type="ftr" idx="11"/>
          </p:nvPr>
        </p:nvSpPr>
        <p:spPr/>
        <p:txBody>
          <a:bodyPr/>
          <a:lstStyle/>
          <a:p>
            <a:r>
              <a:rPr lang="it-IT" dirty="0" err="1"/>
              <a:t>EvoCinema</a:t>
            </a:r>
            <a:endParaRPr lang="it-IT" dirty="0"/>
          </a:p>
        </p:txBody>
      </p:sp>
      <p:sp>
        <p:nvSpPr>
          <p:cNvPr id="5" name="Segnaposto numero diapositiva 4">
            <a:extLst>
              <a:ext uri="{FF2B5EF4-FFF2-40B4-BE49-F238E27FC236}">
                <a16:creationId xmlns:a16="http://schemas.microsoft.com/office/drawing/2014/main" id="{3BC7223C-9A89-4DEC-A3C8-72C56C32B78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64</a:t>
            </a:fld>
            <a:endParaRPr lang="en-US"/>
          </a:p>
        </p:txBody>
      </p:sp>
    </p:spTree>
    <p:extLst>
      <p:ext uri="{BB962C8B-B14F-4D97-AF65-F5344CB8AC3E}">
        <p14:creationId xmlns:p14="http://schemas.microsoft.com/office/powerpoint/2010/main" val="20278317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6"/>
                                        </p:tgtEl>
                                        <p:attrNameLst>
                                          <p:attrName>style.visibility</p:attrName>
                                        </p:attrNameLst>
                                      </p:cBhvr>
                                      <p:to>
                                        <p:strVal val="visible"/>
                                      </p:to>
                                    </p:set>
                                    <p:animEffect transition="in" filter="fade">
                                      <p:cBhvr>
                                        <p:cTn id="7" dur="500"/>
                                        <p:tgtEl>
                                          <p:spTgt spid="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707"/>
        <p:cNvGrpSpPr/>
        <p:nvPr/>
      </p:nvGrpSpPr>
      <p:grpSpPr>
        <a:xfrm>
          <a:off x="0" y="0"/>
          <a:ext cx="0" cy="0"/>
          <a:chOff x="0" y="0"/>
          <a:chExt cx="0" cy="0"/>
        </a:xfrm>
      </p:grpSpPr>
      <p:sp>
        <p:nvSpPr>
          <p:cNvPr id="708" name="Shape 708"/>
          <p:cNvSpPr txBox="1"/>
          <p:nvPr/>
        </p:nvSpPr>
        <p:spPr>
          <a:xfrm>
            <a:off x="6100441" y="701748"/>
            <a:ext cx="1130353" cy="22672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4F5FC"/>
              </a:buClr>
              <a:buSzPts val="1100"/>
              <a:buFont typeface="Roboto"/>
              <a:buNone/>
              <a:tabLst/>
              <a:defRPr/>
            </a:pPr>
            <a:r>
              <a:rPr kumimoji="0" lang="en-US" sz="1100" b="1" i="0" u="none" strike="noStrike" kern="0" cap="none" spc="0" normalizeH="0" baseline="0" noProof="0" dirty="0">
                <a:ln>
                  <a:noFill/>
                </a:ln>
                <a:solidFill>
                  <a:srgbClr val="F4F5FC"/>
                </a:solidFill>
                <a:effectLst/>
                <a:uLnTx/>
                <a:uFillTx/>
                <a:latin typeface="Roboto"/>
                <a:ea typeface="Roboto"/>
                <a:cs typeface="Arial"/>
                <a:sym typeface="Roboto"/>
              </a:rPr>
              <a:t>TEST CASE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09" name="Shape 709"/>
          <p:cNvSpPr txBox="1"/>
          <p:nvPr/>
        </p:nvSpPr>
        <p:spPr>
          <a:xfrm>
            <a:off x="5991497" y="1103293"/>
            <a:ext cx="4257897" cy="107721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4E5765"/>
              </a:buClr>
              <a:buSzPts val="3200"/>
              <a:buFont typeface="Roboto"/>
              <a:buNone/>
              <a:tabLst/>
              <a:defRPr/>
            </a:pP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Test case specification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10" name="Shape 710"/>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4E5765"/>
              </a:buClr>
              <a:buSzPts val="1100"/>
              <a:buFont typeface="Roboto Condensed Light"/>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4E5765"/>
                </a:buClr>
                <a:buSzPts val="1100"/>
                <a:buFont typeface="Roboto Condensed Light"/>
                <a:buNone/>
                <a:tabLst/>
                <a:defRPr/>
              </a:pPr>
              <a:t>65</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sp>
        <p:nvSpPr>
          <p:cNvPr id="711" name="Shape 711"/>
          <p:cNvSpPr/>
          <p:nvPr/>
        </p:nvSpPr>
        <p:spPr>
          <a:xfrm>
            <a:off x="6028671" y="2476688"/>
            <a:ext cx="5139070" cy="95231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4E5765"/>
              </a:buClr>
              <a:buSzPts val="1100"/>
              <a:buFont typeface="Roboto Condensed Light"/>
              <a:buNone/>
              <a:tabLst/>
              <a:defRPr/>
            </a:pP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Mostriamo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seguito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le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attività</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testing relative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alla</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funzionalità</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aggiunta</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un film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nella</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Libreria</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partendo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dalla</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definizione</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dei</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test case, di cui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riportiamo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un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esempio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all’esecuzione</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vera</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e propria del test e al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riscontro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di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eventuali</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problemi</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In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particolare</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prendiamo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ad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esame</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l’ultimo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TC di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questa</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funzionalità</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che</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testa</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l’effettivo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inserimento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del film in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libreria</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effettuando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controlli</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su</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ogni</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campo.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Gli</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esiti</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possibili</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sono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endParaRPr kumimoji="0"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12" name="Shape 712"/>
          <p:cNvSpPr/>
          <p:nvPr/>
        </p:nvSpPr>
        <p:spPr>
          <a:xfrm>
            <a:off x="6553507" y="4644776"/>
            <a:ext cx="216632" cy="165266"/>
          </a:xfrm>
          <a:custGeom>
            <a:avLst/>
            <a:gdLst/>
            <a:ahLst/>
            <a:cxnLst/>
            <a:rect l="0" t="0" r="0" b="0"/>
            <a:pathLst>
              <a:path w="120000" h="120000" extrusionOk="0">
                <a:moveTo>
                  <a:pt x="120000" y="23571"/>
                </a:moveTo>
                <a:cubicBezTo>
                  <a:pt x="120000" y="25714"/>
                  <a:pt x="119183" y="27857"/>
                  <a:pt x="117551" y="29999"/>
                </a:cubicBezTo>
                <a:cubicBezTo>
                  <a:pt x="62040" y="103928"/>
                  <a:pt x="62040" y="103928"/>
                  <a:pt x="62040" y="103928"/>
                </a:cubicBezTo>
                <a:cubicBezTo>
                  <a:pt x="51428" y="117857"/>
                  <a:pt x="51428" y="117857"/>
                  <a:pt x="51428" y="117857"/>
                </a:cubicBezTo>
                <a:cubicBezTo>
                  <a:pt x="49795" y="118928"/>
                  <a:pt x="48163" y="119999"/>
                  <a:pt x="45714" y="119999"/>
                </a:cubicBezTo>
                <a:cubicBezTo>
                  <a:pt x="44081" y="119999"/>
                  <a:pt x="42448" y="118928"/>
                  <a:pt x="40816" y="117857"/>
                </a:cubicBezTo>
                <a:cubicBezTo>
                  <a:pt x="30204" y="103928"/>
                  <a:pt x="30204" y="103928"/>
                  <a:pt x="30204" y="103928"/>
                </a:cubicBezTo>
                <a:cubicBezTo>
                  <a:pt x="2448" y="66428"/>
                  <a:pt x="2448" y="66428"/>
                  <a:pt x="2448" y="66428"/>
                </a:cubicBezTo>
                <a:cubicBezTo>
                  <a:pt x="816" y="65357"/>
                  <a:pt x="0" y="63214"/>
                  <a:pt x="0" y="59999"/>
                </a:cubicBezTo>
                <a:cubicBezTo>
                  <a:pt x="0" y="56785"/>
                  <a:pt x="816" y="54642"/>
                  <a:pt x="2448" y="53571"/>
                </a:cubicBezTo>
                <a:cubicBezTo>
                  <a:pt x="13061" y="39642"/>
                  <a:pt x="13061" y="39642"/>
                  <a:pt x="13061" y="39642"/>
                </a:cubicBezTo>
                <a:cubicBezTo>
                  <a:pt x="14693" y="37500"/>
                  <a:pt x="16326" y="36428"/>
                  <a:pt x="17959" y="36428"/>
                </a:cubicBezTo>
                <a:cubicBezTo>
                  <a:pt x="20408" y="36428"/>
                  <a:pt x="22040" y="37500"/>
                  <a:pt x="23673" y="39642"/>
                </a:cubicBezTo>
                <a:cubicBezTo>
                  <a:pt x="45714" y="69642"/>
                  <a:pt x="45714" y="69642"/>
                  <a:pt x="45714" y="69642"/>
                </a:cubicBezTo>
                <a:cubicBezTo>
                  <a:pt x="97142" y="2142"/>
                  <a:pt x="97142" y="2142"/>
                  <a:pt x="97142" y="2142"/>
                </a:cubicBezTo>
                <a:cubicBezTo>
                  <a:pt x="97959" y="1071"/>
                  <a:pt x="99591" y="0"/>
                  <a:pt x="102040" y="0"/>
                </a:cubicBezTo>
                <a:cubicBezTo>
                  <a:pt x="103673" y="0"/>
                  <a:pt x="106122" y="1071"/>
                  <a:pt x="106938" y="2142"/>
                </a:cubicBezTo>
                <a:cubicBezTo>
                  <a:pt x="117551" y="16071"/>
                  <a:pt x="117551" y="16071"/>
                  <a:pt x="117551" y="16071"/>
                </a:cubicBezTo>
                <a:cubicBezTo>
                  <a:pt x="119183" y="18214"/>
                  <a:pt x="120000" y="20357"/>
                  <a:pt x="120000" y="235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333639"/>
              </a:buClr>
              <a:buSzPts val="1800"/>
              <a:buFont typeface="Calibri"/>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713" name="Shape 713"/>
          <p:cNvSpPr/>
          <p:nvPr/>
        </p:nvSpPr>
        <p:spPr>
          <a:xfrm>
            <a:off x="6961611" y="4575408"/>
            <a:ext cx="3834715" cy="53245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4E5765"/>
              </a:buClr>
              <a:buSzPts val="1100"/>
              <a:buFont typeface="Roboto Condensed Light"/>
              <a:buNone/>
              <a:tabLst/>
              <a:defRPr/>
            </a:pP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Arial"/>
                <a:sym typeface="Roboto Condensed Light"/>
              </a:rPr>
              <a:t>Il Film è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Arial"/>
                <a:sym typeface="Roboto Condensed Light"/>
              </a:rPr>
              <a:t>stato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Arial"/>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Arial"/>
                <a:sym typeface="Roboto Condensed Light"/>
              </a:rPr>
              <a:t>inserito</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Arial"/>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Arial"/>
                <a:sym typeface="Roboto Condensed Light"/>
              </a:rPr>
              <a:t>correttamente</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Arial"/>
                <a:sym typeface="Roboto Condensed Light"/>
              </a:rPr>
              <a:t>.</a:t>
            </a:r>
            <a:endParaRPr kumimoji="0"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15" name="Shape 715"/>
          <p:cNvSpPr/>
          <p:nvPr/>
        </p:nvSpPr>
        <p:spPr>
          <a:xfrm>
            <a:off x="7328585" y="5365884"/>
            <a:ext cx="3834715" cy="53245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4E5765"/>
              </a:buClr>
              <a:buSzPts val="1100"/>
              <a:buFont typeface="Roboto Condensed Light"/>
              <a:buNone/>
              <a:tabLst/>
              <a:defRPr/>
            </a:pPr>
            <a:endParaRPr kumimoji="0"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16" name="Shape 716"/>
          <p:cNvSpPr/>
          <p:nvPr/>
        </p:nvSpPr>
        <p:spPr>
          <a:xfrm>
            <a:off x="6558906" y="5323214"/>
            <a:ext cx="216632" cy="165266"/>
          </a:xfrm>
          <a:custGeom>
            <a:avLst/>
            <a:gdLst/>
            <a:ahLst/>
            <a:cxnLst/>
            <a:rect l="0" t="0" r="0" b="0"/>
            <a:pathLst>
              <a:path w="120000" h="120000" extrusionOk="0">
                <a:moveTo>
                  <a:pt x="120000" y="23571"/>
                </a:moveTo>
                <a:cubicBezTo>
                  <a:pt x="120000" y="25714"/>
                  <a:pt x="119183" y="27857"/>
                  <a:pt x="117551" y="29999"/>
                </a:cubicBezTo>
                <a:cubicBezTo>
                  <a:pt x="62040" y="103928"/>
                  <a:pt x="62040" y="103928"/>
                  <a:pt x="62040" y="103928"/>
                </a:cubicBezTo>
                <a:cubicBezTo>
                  <a:pt x="51428" y="117857"/>
                  <a:pt x="51428" y="117857"/>
                  <a:pt x="51428" y="117857"/>
                </a:cubicBezTo>
                <a:cubicBezTo>
                  <a:pt x="49795" y="118928"/>
                  <a:pt x="48163" y="119999"/>
                  <a:pt x="45714" y="119999"/>
                </a:cubicBezTo>
                <a:cubicBezTo>
                  <a:pt x="44081" y="119999"/>
                  <a:pt x="42448" y="118928"/>
                  <a:pt x="40816" y="117857"/>
                </a:cubicBezTo>
                <a:cubicBezTo>
                  <a:pt x="30204" y="103928"/>
                  <a:pt x="30204" y="103928"/>
                  <a:pt x="30204" y="103928"/>
                </a:cubicBezTo>
                <a:cubicBezTo>
                  <a:pt x="2448" y="66428"/>
                  <a:pt x="2448" y="66428"/>
                  <a:pt x="2448" y="66428"/>
                </a:cubicBezTo>
                <a:cubicBezTo>
                  <a:pt x="816" y="65357"/>
                  <a:pt x="0" y="63214"/>
                  <a:pt x="0" y="59999"/>
                </a:cubicBezTo>
                <a:cubicBezTo>
                  <a:pt x="0" y="56785"/>
                  <a:pt x="816" y="54642"/>
                  <a:pt x="2448" y="53571"/>
                </a:cubicBezTo>
                <a:cubicBezTo>
                  <a:pt x="13061" y="39642"/>
                  <a:pt x="13061" y="39642"/>
                  <a:pt x="13061" y="39642"/>
                </a:cubicBezTo>
                <a:cubicBezTo>
                  <a:pt x="14693" y="37500"/>
                  <a:pt x="16326" y="36428"/>
                  <a:pt x="17959" y="36428"/>
                </a:cubicBezTo>
                <a:cubicBezTo>
                  <a:pt x="20408" y="36428"/>
                  <a:pt x="22040" y="37500"/>
                  <a:pt x="23673" y="39642"/>
                </a:cubicBezTo>
                <a:cubicBezTo>
                  <a:pt x="45714" y="69642"/>
                  <a:pt x="45714" y="69642"/>
                  <a:pt x="45714" y="69642"/>
                </a:cubicBezTo>
                <a:cubicBezTo>
                  <a:pt x="97142" y="2142"/>
                  <a:pt x="97142" y="2142"/>
                  <a:pt x="97142" y="2142"/>
                </a:cubicBezTo>
                <a:cubicBezTo>
                  <a:pt x="97959" y="1071"/>
                  <a:pt x="99591" y="0"/>
                  <a:pt x="102040" y="0"/>
                </a:cubicBezTo>
                <a:cubicBezTo>
                  <a:pt x="103673" y="0"/>
                  <a:pt x="106122" y="1071"/>
                  <a:pt x="106938" y="2142"/>
                </a:cubicBezTo>
                <a:cubicBezTo>
                  <a:pt x="117551" y="16071"/>
                  <a:pt x="117551" y="16071"/>
                  <a:pt x="117551" y="16071"/>
                </a:cubicBezTo>
                <a:cubicBezTo>
                  <a:pt x="119183" y="18214"/>
                  <a:pt x="120000" y="20357"/>
                  <a:pt x="120000" y="23571"/>
                </a:cubicBezTo>
                <a:close/>
              </a:path>
            </a:pathLst>
          </a:custGeom>
          <a:solidFill>
            <a:srgbClr val="4E57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333639"/>
              </a:buClr>
              <a:buSzPts val="1800"/>
              <a:buFont typeface="Calibri"/>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717" name="Shape 717"/>
          <p:cNvSpPr/>
          <p:nvPr/>
        </p:nvSpPr>
        <p:spPr>
          <a:xfrm>
            <a:off x="6961612" y="5222254"/>
            <a:ext cx="3834715" cy="53245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4E5765"/>
              </a:buClr>
              <a:buSzPts val="1100"/>
              <a:buFont typeface="Roboto Condensed Light"/>
              <a:buNone/>
              <a:tabLst/>
              <a:defRPr/>
            </a:pP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Il Film è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già</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presente</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nella</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2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libreria</a:t>
            </a:r>
            <a:r>
              <a:rPr kumimoji="0" lang="en-US" sz="12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18" name="Shape 718"/>
          <p:cNvPicPr preferRelativeResize="0">
            <a:picLocks noGrp="1"/>
          </p:cNvPicPr>
          <p:nvPr>
            <p:ph type="pic" idx="2"/>
          </p:nvPr>
        </p:nvPicPr>
        <p:blipFill rotWithShape="1">
          <a:blip r:embed="rId3">
            <a:alphaModFix/>
          </a:blip>
          <a:srcRect/>
          <a:stretch/>
        </p:blipFill>
        <p:spPr>
          <a:xfrm>
            <a:off x="0" y="0"/>
            <a:ext cx="5230390" cy="6858000"/>
          </a:xfrm>
          <a:prstGeom prst="rect">
            <a:avLst/>
          </a:prstGeom>
          <a:solidFill>
            <a:srgbClr val="4E5765"/>
          </a:solidFill>
          <a:ln>
            <a:noFill/>
          </a:ln>
        </p:spPr>
      </p:pic>
      <p:sp>
        <p:nvSpPr>
          <p:cNvPr id="3" name="Segnaposto piè di pagina 2">
            <a:extLst>
              <a:ext uri="{FF2B5EF4-FFF2-40B4-BE49-F238E27FC236}">
                <a16:creationId xmlns:a16="http://schemas.microsoft.com/office/drawing/2014/main" id="{D415D17E-27BA-4693-8D2F-AE151C073392}"/>
              </a:ext>
            </a:extLst>
          </p:cNvPr>
          <p:cNvSpPr>
            <a:spLocks noGrp="1"/>
          </p:cNvSpPr>
          <p:nvPr>
            <p:ph type="ftr" idx="11"/>
          </p:nvPr>
        </p:nvSpPr>
        <p:spPr/>
        <p:txBody>
          <a:bodyPr/>
          <a:lstStyle/>
          <a:p>
            <a:r>
              <a:rPr lang="it-IT" dirty="0" err="1"/>
              <a:t>EvoCinema</a:t>
            </a:r>
            <a:endParaRPr lang="it-IT" dirty="0"/>
          </a:p>
        </p:txBody>
      </p:sp>
    </p:spTree>
    <p:extLst>
      <p:ext uri="{BB962C8B-B14F-4D97-AF65-F5344CB8AC3E}">
        <p14:creationId xmlns:p14="http://schemas.microsoft.com/office/powerpoint/2010/main" val="1163044472"/>
      </p:ext>
    </p:extLst>
  </p:cSld>
  <p:clrMapOvr>
    <a:masterClrMapping/>
  </p:clrMapOvr>
  <p:transition spd="slow">
    <p:push dir="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90"/>
        <p:cNvGrpSpPr/>
        <p:nvPr/>
      </p:nvGrpSpPr>
      <p:grpSpPr>
        <a:xfrm>
          <a:off x="0" y="0"/>
          <a:ext cx="0" cy="0"/>
          <a:chOff x="0" y="0"/>
          <a:chExt cx="0" cy="0"/>
        </a:xfrm>
      </p:grpSpPr>
      <p:sp>
        <p:nvSpPr>
          <p:cNvPr id="691" name="Shape 691"/>
          <p:cNvSpPr txBox="1"/>
          <p:nvPr/>
        </p:nvSpPr>
        <p:spPr>
          <a:xfrm>
            <a:off x="1028700" y="701747"/>
            <a:ext cx="1263926" cy="291263"/>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4F5FC"/>
              </a:buClr>
              <a:buSzPts val="1100"/>
              <a:buFont typeface="Roboto"/>
              <a:buNone/>
              <a:tabLst/>
              <a:defRPr/>
            </a:pPr>
            <a:r>
              <a:rPr kumimoji="0" lang="en-US" sz="1100" b="1" i="0" u="none" strike="noStrike" kern="0" cap="none" spc="0" normalizeH="0" baseline="0" noProof="0" dirty="0">
                <a:ln>
                  <a:noFill/>
                </a:ln>
                <a:solidFill>
                  <a:srgbClr val="F4F5FC"/>
                </a:solidFill>
                <a:effectLst/>
                <a:uLnTx/>
                <a:uFillTx/>
                <a:latin typeface="Roboto"/>
                <a:ea typeface="Roboto"/>
                <a:cs typeface="Arial"/>
                <a:sym typeface="Roboto"/>
              </a:rPr>
              <a:t>TEST INCIDENT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92" name="Shape 692"/>
          <p:cNvSpPr txBox="1"/>
          <p:nvPr/>
        </p:nvSpPr>
        <p:spPr>
          <a:xfrm>
            <a:off x="919756" y="1103292"/>
            <a:ext cx="4552576" cy="109126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4E5765"/>
              </a:buClr>
              <a:buSzPts val="3200"/>
              <a:buFont typeface="Roboto"/>
              <a:buNone/>
              <a:tabLst/>
              <a:defRPr/>
            </a:pPr>
            <a:r>
              <a:rPr kumimoji="0" lang="en-US" sz="3200" b="1" i="0" u="none" strike="noStrike" kern="0" cap="none" spc="0" normalizeH="0" baseline="0" noProof="0" dirty="0" err="1">
                <a:ln>
                  <a:noFill/>
                </a:ln>
                <a:solidFill>
                  <a:srgbClr val="4E5765"/>
                </a:solidFill>
                <a:effectLst/>
                <a:uLnTx/>
                <a:uFillTx/>
                <a:latin typeface="Roboto"/>
                <a:ea typeface="Roboto"/>
                <a:cs typeface="Roboto"/>
                <a:sym typeface="Roboto"/>
              </a:rPr>
              <a:t>Riscontro</a:t>
            </a: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 di </a:t>
            </a:r>
            <a:r>
              <a:rPr kumimoji="0" lang="en-US" sz="3200" b="1" i="0" u="none" strike="noStrike" kern="0" cap="none" spc="0" normalizeH="0" baseline="0" noProof="0" dirty="0" err="1">
                <a:ln>
                  <a:noFill/>
                </a:ln>
                <a:solidFill>
                  <a:srgbClr val="4E5765"/>
                </a:solidFill>
                <a:effectLst/>
                <a:uLnTx/>
                <a:uFillTx/>
                <a:latin typeface="Roboto"/>
                <a:ea typeface="Roboto"/>
                <a:cs typeface="Roboto"/>
                <a:sym typeface="Roboto"/>
              </a:rPr>
              <a:t>problemi</a:t>
            </a: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3200" b="1" i="0" u="none" strike="noStrike" kern="0" cap="none" spc="0" normalizeH="0" baseline="0" noProof="0" dirty="0" err="1">
                <a:ln>
                  <a:noFill/>
                </a:ln>
                <a:solidFill>
                  <a:srgbClr val="4E5765"/>
                </a:solidFill>
                <a:effectLst/>
                <a:uLnTx/>
                <a:uFillTx/>
                <a:latin typeface="Roboto"/>
                <a:ea typeface="Roboto"/>
                <a:cs typeface="Roboto"/>
                <a:sym typeface="Roboto"/>
              </a:rPr>
              <a:t>durante</a:t>
            </a: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 </a:t>
            </a:r>
            <a:r>
              <a:rPr kumimoji="0" lang="en-US" sz="3200" b="1" i="0" u="none" strike="noStrike" kern="0" cap="none" spc="0" normalizeH="0" baseline="0" noProof="0" dirty="0" err="1">
                <a:ln>
                  <a:noFill/>
                </a:ln>
                <a:solidFill>
                  <a:srgbClr val="4E5765"/>
                </a:solidFill>
                <a:effectLst/>
                <a:uLnTx/>
                <a:uFillTx/>
                <a:latin typeface="Roboto"/>
                <a:ea typeface="Roboto"/>
                <a:cs typeface="Roboto"/>
                <a:sym typeface="Roboto"/>
              </a:rPr>
              <a:t>il</a:t>
            </a: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 testing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93" name="Shape 693"/>
          <p:cNvSpPr txBox="1">
            <a:spLocks noGrp="1"/>
          </p:cNvSpPr>
          <p:nvPr>
            <p:ph type="sldNum" idx="12"/>
          </p:nvPr>
        </p:nvSpPr>
        <p:spPr>
          <a:xfrm>
            <a:off x="852652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4E5765"/>
              </a:buClr>
              <a:buSzPts val="1100"/>
              <a:buFont typeface="Roboto Condensed Light"/>
              <a:buNone/>
              <a:tabLst/>
              <a:defRPr/>
            </a:pPr>
            <a:fld id="{00000000-1234-1234-1234-123412341234}" type="slidenum">
              <a:rPr kumimoji="0" lang="en-US"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rPr>
              <a:pPr marL="0" marR="0" lvl="0" indent="0" algn="r" defTabSz="914400" rtl="0" eaLnBrk="1" fontAlgn="auto" latinLnBrk="0" hangingPunct="1">
                <a:lnSpc>
                  <a:spcPct val="100000"/>
                </a:lnSpc>
                <a:spcBef>
                  <a:spcPts val="0"/>
                </a:spcBef>
                <a:spcAft>
                  <a:spcPts val="0"/>
                </a:spcAft>
                <a:buClr>
                  <a:srgbClr val="4E5765"/>
                </a:buClr>
                <a:buSzPts val="1100"/>
                <a:buFont typeface="Roboto Condensed Light"/>
                <a:buNone/>
                <a:tabLst/>
                <a:defRPr/>
              </a:pPr>
              <a:t>66</a:t>
            </a:fld>
            <a:endParaRPr kumimoji="0" sz="1100" b="0" i="0" u="none" strike="noStrike" kern="0" cap="none" spc="0" normalizeH="0" baseline="0" noProof="0">
              <a:ln>
                <a:noFill/>
              </a:ln>
              <a:solidFill>
                <a:srgbClr val="4E5765"/>
              </a:solidFill>
              <a:effectLst/>
              <a:uLnTx/>
              <a:uFillTx/>
              <a:latin typeface="Roboto Condensed Light"/>
              <a:ea typeface="Roboto Condensed Light"/>
              <a:cs typeface="Roboto Condensed Light"/>
              <a:sym typeface="Roboto Condensed Light"/>
            </a:endParaRPr>
          </a:p>
        </p:txBody>
      </p:sp>
      <p:pic>
        <p:nvPicPr>
          <p:cNvPr id="694" name="Shape 694"/>
          <p:cNvPicPr preferRelativeResize="0">
            <a:picLocks noGrp="1"/>
          </p:cNvPicPr>
          <p:nvPr>
            <p:ph type="pic" idx="2"/>
          </p:nvPr>
        </p:nvPicPr>
        <p:blipFill rotWithShape="1">
          <a:blip r:embed="rId3">
            <a:alphaModFix/>
          </a:blip>
          <a:srcRect/>
          <a:stretch/>
        </p:blipFill>
        <p:spPr>
          <a:xfrm>
            <a:off x="313518" y="2320446"/>
            <a:ext cx="5782482" cy="1600423"/>
          </a:xfrm>
          <a:prstGeom prst="roundRect">
            <a:avLst>
              <a:gd name="adj" fmla="val 935"/>
            </a:avLst>
          </a:prstGeom>
          <a:solidFill>
            <a:srgbClr val="4E5765"/>
          </a:solidFill>
          <a:ln>
            <a:noFill/>
          </a:ln>
        </p:spPr>
      </p:pic>
      <p:sp>
        <p:nvSpPr>
          <p:cNvPr id="695" name="Shape 695"/>
          <p:cNvSpPr/>
          <p:nvPr/>
        </p:nvSpPr>
        <p:spPr>
          <a:xfrm>
            <a:off x="6911179" y="2476688"/>
            <a:ext cx="4252121" cy="163275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4E5765"/>
              </a:buClr>
              <a:buSzPts val="1100"/>
              <a:buFont typeface="Roboto Condensed Light"/>
              <a:buNone/>
              <a:tabLst/>
              <a:defRPr/>
            </a:pP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Durante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l’esecuzione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test case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relativi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alla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funzionalità</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precedentemente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descritta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sono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stati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riscontrati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alcuni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errori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sui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campi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della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form.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Questi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sono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stati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tempestivamente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notificati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agli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implementatori</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che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hanno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provveduto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alla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correzione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Una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volta</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apportate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le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modifiche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necessarie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è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statao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effettuato</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un test di </a:t>
            </a:r>
            <a:r>
              <a:rPr kumimoji="0" lang="en-US" sz="11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regressione</a:t>
            </a:r>
            <a:r>
              <a:rPr kumimoji="0" lang="en-US" sz="11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02" name="Shape 702"/>
          <p:cNvPicPr preferRelativeResize="0"/>
          <p:nvPr/>
        </p:nvPicPr>
        <p:blipFill rotWithShape="1">
          <a:blip r:embed="rId4">
            <a:alphaModFix/>
          </a:blip>
          <a:srcRect/>
          <a:stretch/>
        </p:blipFill>
        <p:spPr>
          <a:xfrm>
            <a:off x="313518" y="4335041"/>
            <a:ext cx="5715798" cy="1771897"/>
          </a:xfrm>
          <a:prstGeom prst="rect">
            <a:avLst/>
          </a:prstGeom>
          <a:noFill/>
          <a:ln>
            <a:noFill/>
          </a:ln>
        </p:spPr>
      </p:pic>
      <p:pic>
        <p:nvPicPr>
          <p:cNvPr id="7" name="Immagine 6" descr="Immagine che contiene LEGO, giocattolo, cielo, giallo&#10;&#10;Descrizione generata con affidabilità molto elevata">
            <a:extLst>
              <a:ext uri="{FF2B5EF4-FFF2-40B4-BE49-F238E27FC236}">
                <a16:creationId xmlns:a16="http://schemas.microsoft.com/office/drawing/2014/main" id="{AB346F23-914A-483A-AC3F-4E2DCB186429}"/>
              </a:ext>
            </a:extLst>
          </p:cNvPr>
          <p:cNvPicPr>
            <a:picLocks noChangeAspect="1"/>
          </p:cNvPicPr>
          <p:nvPr/>
        </p:nvPicPr>
        <p:blipFill>
          <a:blip r:embed="rId5"/>
          <a:stretch>
            <a:fillRect/>
          </a:stretch>
        </p:blipFill>
        <p:spPr>
          <a:xfrm>
            <a:off x="7532375" y="3990390"/>
            <a:ext cx="2485013" cy="2485013"/>
          </a:xfrm>
          <a:prstGeom prst="rect">
            <a:avLst/>
          </a:prstGeom>
        </p:spPr>
      </p:pic>
      <p:sp>
        <p:nvSpPr>
          <p:cNvPr id="3" name="Segnaposto piè di pagina 2">
            <a:extLst>
              <a:ext uri="{FF2B5EF4-FFF2-40B4-BE49-F238E27FC236}">
                <a16:creationId xmlns:a16="http://schemas.microsoft.com/office/drawing/2014/main" id="{8752A535-7521-409B-B6C2-76A0C1EB0F0A}"/>
              </a:ext>
            </a:extLst>
          </p:cNvPr>
          <p:cNvSpPr>
            <a:spLocks noGrp="1"/>
          </p:cNvSpPr>
          <p:nvPr>
            <p:ph type="ftr" idx="11"/>
          </p:nvPr>
        </p:nvSpPr>
        <p:spPr/>
        <p:txBody>
          <a:bodyPr/>
          <a:lstStyle/>
          <a:p>
            <a:r>
              <a:rPr lang="it-IT" dirty="0" err="1"/>
              <a:t>EvoCInema</a:t>
            </a:r>
            <a:endParaRPr lang="it-IT" dirty="0"/>
          </a:p>
        </p:txBody>
      </p:sp>
    </p:spTree>
    <p:extLst>
      <p:ext uri="{BB962C8B-B14F-4D97-AF65-F5344CB8AC3E}">
        <p14:creationId xmlns:p14="http://schemas.microsoft.com/office/powerpoint/2010/main" val="3412193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4"/>
                                        </p:tgtEl>
                                        <p:attrNameLst>
                                          <p:attrName>style.visibility</p:attrName>
                                        </p:attrNameLst>
                                      </p:cBhvr>
                                      <p:to>
                                        <p:strVal val="visible"/>
                                      </p:to>
                                    </p:set>
                                    <p:anim calcmode="lin" valueType="num">
                                      <p:cBhvr additive="base">
                                        <p:cTn id="7" dur="500" fill="hold"/>
                                        <p:tgtEl>
                                          <p:spTgt spid="694"/>
                                        </p:tgtEl>
                                        <p:attrNameLst>
                                          <p:attrName>ppt_x</p:attrName>
                                        </p:attrNameLst>
                                      </p:cBhvr>
                                      <p:tavLst>
                                        <p:tav tm="0">
                                          <p:val>
                                            <p:strVal val="0-#ppt_w/2"/>
                                          </p:val>
                                        </p:tav>
                                        <p:tav tm="100000">
                                          <p:val>
                                            <p:strVal val="#ppt_x"/>
                                          </p:val>
                                        </p:tav>
                                      </p:tavLst>
                                    </p:anim>
                                    <p:anim calcmode="lin" valueType="num">
                                      <p:cBhvr additive="base">
                                        <p:cTn id="8" dur="500" fill="hold"/>
                                        <p:tgtEl>
                                          <p:spTgt spid="6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02"/>
                                        </p:tgtEl>
                                        <p:attrNameLst>
                                          <p:attrName>style.visibility</p:attrName>
                                        </p:attrNameLst>
                                      </p:cBhvr>
                                      <p:to>
                                        <p:strVal val="visible"/>
                                      </p:to>
                                    </p:set>
                                    <p:anim calcmode="lin" valueType="num">
                                      <p:cBhvr additive="base">
                                        <p:cTn id="13" dur="500" fill="hold"/>
                                        <p:tgtEl>
                                          <p:spTgt spid="702"/>
                                        </p:tgtEl>
                                        <p:attrNameLst>
                                          <p:attrName>ppt_x</p:attrName>
                                        </p:attrNameLst>
                                      </p:cBhvr>
                                      <p:tavLst>
                                        <p:tav tm="0">
                                          <p:val>
                                            <p:strVal val="0-#ppt_w/2"/>
                                          </p:val>
                                        </p:tav>
                                        <p:tav tm="100000">
                                          <p:val>
                                            <p:strVal val="#ppt_x"/>
                                          </p:val>
                                        </p:tav>
                                      </p:tavLst>
                                    </p:anim>
                                    <p:anim calcmode="lin" valueType="num">
                                      <p:cBhvr additive="base">
                                        <p:cTn id="14" dur="500" fill="hold"/>
                                        <p:tgtEl>
                                          <p:spTgt spid="7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732"/>
        <p:cNvGrpSpPr/>
        <p:nvPr/>
      </p:nvGrpSpPr>
      <p:grpSpPr>
        <a:xfrm>
          <a:off x="0" y="0"/>
          <a:ext cx="0" cy="0"/>
          <a:chOff x="0" y="0"/>
          <a:chExt cx="0" cy="0"/>
        </a:xfrm>
      </p:grpSpPr>
      <p:sp>
        <p:nvSpPr>
          <p:cNvPr id="733" name="Shape 733"/>
          <p:cNvSpPr txBox="1"/>
          <p:nvPr/>
        </p:nvSpPr>
        <p:spPr>
          <a:xfrm>
            <a:off x="1694211" y="4613826"/>
            <a:ext cx="3242044" cy="53494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4E5765"/>
              </a:buClr>
              <a:buSzPts val="3200"/>
              <a:buFont typeface="Roboto"/>
              <a:buNone/>
              <a:tabLst/>
              <a:defRPr/>
            </a:pPr>
            <a:r>
              <a:rPr kumimoji="0" lang="en-US" sz="3200" b="1" i="0" u="none" strike="noStrike" kern="0" cap="none" spc="0" normalizeH="0" baseline="0" noProof="0" dirty="0">
                <a:ln>
                  <a:noFill/>
                </a:ln>
                <a:solidFill>
                  <a:srgbClr val="4E5765"/>
                </a:solidFill>
                <a:effectLst/>
                <a:uLnTx/>
                <a:uFillTx/>
                <a:latin typeface="Roboto"/>
                <a:ea typeface="Roboto"/>
                <a:cs typeface="Roboto"/>
                <a:sym typeface="Roboto"/>
              </a:rPr>
              <a:t>Test Execution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34" name="Shape 734"/>
          <p:cNvSpPr/>
          <p:nvPr/>
        </p:nvSpPr>
        <p:spPr>
          <a:xfrm>
            <a:off x="7921256" y="4412974"/>
            <a:ext cx="3242044" cy="2445026"/>
          </a:xfrm>
          <a:prstGeom prst="roundRect">
            <a:avLst>
              <a:gd name="adj" fmla="val 925"/>
            </a:avLst>
          </a:pr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800" b="0" i="0" u="none" strike="noStrike" kern="0" cap="none" spc="0" normalizeH="0" baseline="0" noProof="0" dirty="0">
              <a:ln>
                <a:noFill/>
              </a:ln>
              <a:solidFill>
                <a:srgbClr val="F4F5FC"/>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800" b="0" i="0" u="none" strike="noStrike" kern="0" cap="none" spc="0" normalizeH="0" baseline="0" noProof="0" dirty="0">
              <a:ln>
                <a:noFill/>
              </a:ln>
              <a:solidFill>
                <a:srgbClr val="F4F5FC"/>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800" b="0" i="0" u="none" strike="noStrike" kern="0" cap="none" spc="0" normalizeH="0" baseline="0" noProof="0" dirty="0">
              <a:ln>
                <a:noFill/>
              </a:ln>
              <a:solidFill>
                <a:srgbClr val="F4F5FC"/>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800" b="0" i="0" u="none" strike="noStrike" kern="0" cap="none" spc="0" normalizeH="0" baseline="0" noProof="0" dirty="0">
              <a:ln>
                <a:noFill/>
              </a:ln>
              <a:solidFill>
                <a:srgbClr val="F4F5FC"/>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800" b="0" i="0" u="none" strike="noStrike" kern="0" cap="none" spc="0" normalizeH="0" baseline="0" noProof="0" dirty="0" err="1">
                <a:ln>
                  <a:noFill/>
                </a:ln>
                <a:solidFill>
                  <a:srgbClr val="F4F5FC"/>
                </a:solidFill>
                <a:effectLst/>
                <a:uLnTx/>
                <a:uFillTx/>
                <a:latin typeface="Calibri"/>
                <a:ea typeface="Calibri"/>
                <a:cs typeface="Calibri"/>
                <a:sym typeface="Calibri"/>
              </a:rPr>
              <a:t>Selenium</a:t>
            </a:r>
            <a:r>
              <a:rPr kumimoji="0" lang="it-IT" sz="1800" b="0" i="0" u="none" strike="noStrike" kern="0" cap="none" spc="0" normalizeH="0" baseline="0" noProof="0" dirty="0">
                <a:ln>
                  <a:noFill/>
                </a:ln>
                <a:solidFill>
                  <a:srgbClr val="F4F5FC"/>
                </a:solidFill>
                <a:effectLst/>
                <a:uLnTx/>
                <a:uFillTx/>
                <a:latin typeface="Calibri"/>
                <a:ea typeface="Calibri"/>
                <a:cs typeface="Calibri"/>
                <a:sym typeface="Calibri"/>
              </a:rPr>
              <a:t> esegue il test riempiendo tutti i campi della </a:t>
            </a:r>
            <a:r>
              <a:rPr kumimoji="0" lang="it-IT" sz="1800" b="0" i="0" u="none" strike="noStrike" kern="0" cap="none" spc="0" normalizeH="0" baseline="0" noProof="0" dirty="0" err="1">
                <a:ln>
                  <a:noFill/>
                </a:ln>
                <a:solidFill>
                  <a:srgbClr val="F4F5FC"/>
                </a:solidFill>
                <a:effectLst/>
                <a:uLnTx/>
                <a:uFillTx/>
                <a:latin typeface="Calibri"/>
                <a:ea typeface="Calibri"/>
                <a:cs typeface="Calibri"/>
                <a:sym typeface="Calibri"/>
              </a:rPr>
              <a:t>form</a:t>
            </a:r>
            <a:r>
              <a:rPr kumimoji="0" lang="it-IT" sz="1800" b="0" i="0" u="none" strike="noStrike" kern="0" cap="none" spc="0" normalizeH="0" baseline="0" noProof="0" dirty="0">
                <a:ln>
                  <a:noFill/>
                </a:ln>
                <a:solidFill>
                  <a:srgbClr val="F4F5FC"/>
                </a:solidFill>
                <a:effectLst/>
                <a:uLnTx/>
                <a:uFillTx/>
                <a:latin typeface="Calibri"/>
                <a:ea typeface="Calibri"/>
                <a:cs typeface="Calibri"/>
                <a:sym typeface="Calibri"/>
              </a:rPr>
              <a:t> nel formato corretto e prosegue inserendo correttamente il film come mostrato nel video.</a:t>
            </a:r>
            <a:endParaRPr kumimoji="0" sz="1800" b="0" i="0" u="none" strike="noStrike" kern="0" cap="none" spc="0" normalizeH="0" baseline="0" noProof="0" dirty="0">
              <a:ln>
                <a:noFill/>
              </a:ln>
              <a:solidFill>
                <a:srgbClr val="F4F5FC"/>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4F5FC"/>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4F5FC"/>
              </a:buClr>
              <a:buSzPts val="1800"/>
              <a:buFont typeface="Calibri"/>
              <a:buNone/>
              <a:tabLst/>
              <a:defRPr/>
            </a:pPr>
            <a:endParaRPr kumimoji="0" sz="1800" b="0" i="0" u="none" strike="noStrike" kern="0" cap="none" spc="0" normalizeH="0" baseline="0" noProof="0" dirty="0">
              <a:ln>
                <a:noFill/>
              </a:ln>
              <a:solidFill>
                <a:srgbClr val="F4F5FC"/>
              </a:solidFill>
              <a:effectLst/>
              <a:uLnTx/>
              <a:uFillTx/>
              <a:latin typeface="Calibri"/>
              <a:ea typeface="Calibri"/>
              <a:cs typeface="Calibri"/>
              <a:sym typeface="Calibri"/>
            </a:endParaRPr>
          </a:p>
        </p:txBody>
      </p:sp>
      <p:sp>
        <p:nvSpPr>
          <p:cNvPr id="735" name="Shape 735"/>
          <p:cNvSpPr/>
          <p:nvPr/>
        </p:nvSpPr>
        <p:spPr>
          <a:xfrm>
            <a:off x="7921256" y="3733585"/>
            <a:ext cx="3014036" cy="117262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333639"/>
              </a:buClr>
              <a:buSzPts val="1800"/>
              <a:buFont typeface="Calibri"/>
              <a:buNone/>
              <a:tabLst/>
              <a:defRPr/>
            </a:pPr>
            <a:endParaRPr kumimoji="0" sz="1800" b="1" i="0" u="none" strike="noStrike" kern="0" cap="none" spc="0" normalizeH="0" baseline="0" noProof="0" dirty="0">
              <a:ln>
                <a:noFill/>
              </a:ln>
              <a:solidFill>
                <a:srgbClr val="F4F5FC"/>
              </a:solidFill>
              <a:effectLst/>
              <a:uLnTx/>
              <a:uFillTx/>
              <a:latin typeface="Roboto"/>
              <a:ea typeface="Roboto"/>
              <a:cs typeface="Roboto"/>
              <a:sym typeface="Roboto"/>
            </a:endParaRPr>
          </a:p>
          <a:p>
            <a:pPr marL="0" marR="0" lvl="0" indent="0" algn="l" defTabSz="914400" rtl="0" eaLnBrk="1" fontAlgn="auto" latinLnBrk="0" hangingPunct="1">
              <a:lnSpc>
                <a:spcPct val="130000"/>
              </a:lnSpc>
              <a:spcBef>
                <a:spcPts val="0"/>
              </a:spcBef>
              <a:spcAft>
                <a:spcPts val="0"/>
              </a:spcAft>
              <a:buClr>
                <a:srgbClr val="333639"/>
              </a:buClr>
              <a:buSzPts val="1800"/>
              <a:buFont typeface="Calibri"/>
              <a:buNone/>
              <a:tabLst/>
              <a:defRPr/>
            </a:pPr>
            <a:endParaRPr kumimoji="0" sz="1800" b="1" i="0" u="none" strike="noStrike" kern="0" cap="none" spc="0" normalizeH="0" baseline="0" noProof="0" dirty="0">
              <a:ln>
                <a:noFill/>
              </a:ln>
              <a:solidFill>
                <a:srgbClr val="F4F5FC"/>
              </a:solidFill>
              <a:effectLst/>
              <a:uLnTx/>
              <a:uFillTx/>
              <a:latin typeface="Roboto"/>
              <a:ea typeface="Roboto"/>
              <a:cs typeface="Roboto"/>
              <a:sym typeface="Roboto"/>
            </a:endParaRPr>
          </a:p>
          <a:p>
            <a:pPr marL="0" marR="0" lvl="0" indent="0" algn="l" defTabSz="914400" rtl="0" eaLnBrk="1" fontAlgn="auto" latinLnBrk="0" hangingPunct="1">
              <a:lnSpc>
                <a:spcPct val="130000"/>
              </a:lnSpc>
              <a:spcBef>
                <a:spcPts val="0"/>
              </a:spcBef>
              <a:spcAft>
                <a:spcPts val="0"/>
              </a:spcAft>
              <a:buClr>
                <a:srgbClr val="F4F5FC"/>
              </a:buClr>
              <a:buSzPts val="1800"/>
              <a:buFont typeface="Roboto"/>
              <a:buNone/>
              <a:tabLst/>
              <a:defRPr/>
            </a:pPr>
            <a:r>
              <a:rPr kumimoji="0" lang="en-US" sz="1800" b="1" i="0" u="none" strike="noStrike" kern="0" cap="none" spc="0" normalizeH="0" baseline="0" noProof="0" dirty="0">
                <a:ln>
                  <a:noFill/>
                </a:ln>
                <a:solidFill>
                  <a:srgbClr val="F4F5FC"/>
                </a:solidFill>
                <a:effectLst/>
                <a:uLnTx/>
                <a:uFillTx/>
                <a:latin typeface="Roboto"/>
                <a:ea typeface="Roboto"/>
                <a:cs typeface="Roboto"/>
                <a:sym typeface="Roboto"/>
              </a:rPr>
              <a:t>Test Tool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36" name="Shape 736"/>
          <p:cNvSpPr txBox="1"/>
          <p:nvPr/>
        </p:nvSpPr>
        <p:spPr>
          <a:xfrm>
            <a:off x="1637704" y="5312321"/>
            <a:ext cx="5266082" cy="6463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Mostriamo</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l’esecuzione</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tramite</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Selenium del test case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preso</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in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esame</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partendo</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dalla</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login di un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gestore</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navigando</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fino</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alla</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funzionalià</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 </a:t>
            </a:r>
            <a:r>
              <a:rPr kumimoji="0" lang="en-US" sz="1800" b="0" i="0" u="none" strike="noStrike" kern="0" cap="none" spc="0" normalizeH="0" baseline="0" noProof="0" dirty="0" err="1">
                <a:ln>
                  <a:noFill/>
                </a:ln>
                <a:solidFill>
                  <a:srgbClr val="4E5765"/>
                </a:solidFill>
                <a:effectLst/>
                <a:uLnTx/>
                <a:uFillTx/>
                <a:latin typeface="Roboto Condensed Light"/>
                <a:ea typeface="Roboto Condensed Light"/>
                <a:cs typeface="Roboto Condensed Light"/>
                <a:sym typeface="Roboto Condensed Light"/>
              </a:rPr>
              <a:t>descritta</a:t>
            </a:r>
            <a:r>
              <a:rPr kumimoji="0" lang="en-US" sz="1800" b="0" i="0" u="none" strike="noStrike" kern="0" cap="none" spc="0" normalizeH="0" baseline="0" noProof="0" dirty="0">
                <a:ln>
                  <a:noFill/>
                </a:ln>
                <a:solidFill>
                  <a:srgbClr val="4E5765"/>
                </a:solidFill>
                <a:effectLst/>
                <a:uLnTx/>
                <a:uFillTx/>
                <a:latin typeface="Roboto Condensed Light"/>
                <a:ea typeface="Roboto Condensed Light"/>
                <a:cs typeface="Roboto Condensed Light"/>
                <a:sym typeface="Roboto Condensed Light"/>
              </a:rPr>
              <a:t>.</a:t>
            </a:r>
            <a:endParaRPr kumimoji="0" sz="1800" b="0" i="0" u="none" strike="noStrike" kern="0" cap="none" spc="0" normalizeH="0" baseline="0" noProof="0" dirty="0">
              <a:ln>
                <a:noFill/>
              </a:ln>
              <a:solidFill>
                <a:srgbClr val="333639"/>
              </a:solidFill>
              <a:effectLst/>
              <a:uLnTx/>
              <a:uFillTx/>
              <a:latin typeface="Calibri"/>
              <a:ea typeface="Calibri"/>
              <a:cs typeface="Calibri"/>
              <a:sym typeface="Calibri"/>
            </a:endParaRPr>
          </a:p>
        </p:txBody>
      </p:sp>
      <p:pic>
        <p:nvPicPr>
          <p:cNvPr id="3" name="My Movie">
            <a:hlinkClick r:id="" action="ppaction://media"/>
            <a:extLst>
              <a:ext uri="{FF2B5EF4-FFF2-40B4-BE49-F238E27FC236}">
                <a16:creationId xmlns:a16="http://schemas.microsoft.com/office/drawing/2014/main" id="{F6940CDD-7D97-4577-8195-23E5A56A81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1875" y="95263"/>
            <a:ext cx="8084956" cy="4317711"/>
          </a:xfrm>
          <a:prstGeom prst="rect">
            <a:avLst/>
          </a:prstGeom>
        </p:spPr>
      </p:pic>
      <p:sp>
        <p:nvSpPr>
          <p:cNvPr id="5" name="Segnaposto piè di pagina 4">
            <a:extLst>
              <a:ext uri="{FF2B5EF4-FFF2-40B4-BE49-F238E27FC236}">
                <a16:creationId xmlns:a16="http://schemas.microsoft.com/office/drawing/2014/main" id="{3ECD046B-64F6-41B1-9AED-C9841D965D8D}"/>
              </a:ext>
            </a:extLst>
          </p:cNvPr>
          <p:cNvSpPr>
            <a:spLocks noGrp="1"/>
          </p:cNvSpPr>
          <p:nvPr>
            <p:ph type="ftr" idx="11"/>
          </p:nvPr>
        </p:nvSpPr>
        <p:spPr/>
        <p:txBody>
          <a:bodyPr/>
          <a:lstStyle/>
          <a:p>
            <a:r>
              <a:rPr lang="it-IT" dirty="0" err="1"/>
              <a:t>EvoCinema</a:t>
            </a:r>
            <a:endParaRPr lang="it-IT" dirty="0"/>
          </a:p>
        </p:txBody>
      </p:sp>
      <p:sp>
        <p:nvSpPr>
          <p:cNvPr id="6" name="Segnaposto numero diapositiva 5">
            <a:extLst>
              <a:ext uri="{FF2B5EF4-FFF2-40B4-BE49-F238E27FC236}">
                <a16:creationId xmlns:a16="http://schemas.microsoft.com/office/drawing/2014/main" id="{B03C81AC-A4B5-4A91-96B8-8CA5437A72A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29766037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742"/>
        <p:cNvGrpSpPr/>
        <p:nvPr/>
      </p:nvGrpSpPr>
      <p:grpSpPr>
        <a:xfrm>
          <a:off x="0" y="0"/>
          <a:ext cx="0" cy="0"/>
          <a:chOff x="0" y="0"/>
          <a:chExt cx="0" cy="0"/>
        </a:xfrm>
      </p:grpSpPr>
      <p:sp>
        <p:nvSpPr>
          <p:cNvPr id="743" name="Shape 743"/>
          <p:cNvSpPr txBox="1"/>
          <p:nvPr/>
        </p:nvSpPr>
        <p:spPr>
          <a:xfrm>
            <a:off x="697395" y="4547851"/>
            <a:ext cx="4227439" cy="58477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4E5765"/>
              </a:buClr>
              <a:buSzPts val="3200"/>
              <a:buFont typeface="Roboto"/>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Test Click, 100 utenti</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745" name="Shape 745"/>
          <p:cNvSpPr/>
          <p:nvPr/>
        </p:nvSpPr>
        <p:spPr>
          <a:xfrm>
            <a:off x="8035260" y="3704910"/>
            <a:ext cx="3242044" cy="323011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F4F5FC"/>
              </a:buClr>
              <a:buSzPts val="1800"/>
              <a:buFont typeface="Roboto"/>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30000"/>
              </a:lnSpc>
              <a:spcBef>
                <a:spcPts val="0"/>
              </a:spcBef>
              <a:spcAft>
                <a:spcPts val="0"/>
              </a:spcAft>
              <a:buClr>
                <a:srgbClr val="F4F5FC"/>
              </a:buClr>
              <a:buSzPts val="1100"/>
              <a:buFont typeface="Roboto Condensed Light"/>
              <a:buNone/>
              <a:tabLst/>
              <a:defRPr/>
            </a:pPr>
            <a:r>
              <a:rPr kumimoji="0" lang="en-US" sz="1100" b="0" i="0" u="none" strike="noStrike" kern="0" cap="none" spc="0" normalizeH="0" baseline="0" noProof="0" dirty="0">
                <a:ln>
                  <a:noFill/>
                </a:ln>
                <a:solidFill>
                  <a:srgbClr val="F4F5FC"/>
                </a:solidFill>
                <a:effectLst/>
                <a:uLnTx/>
                <a:uFillTx/>
                <a:latin typeface="Roboto Condensed Light"/>
                <a:ea typeface="Roboto Condensed Light"/>
                <a:cs typeface="Roboto Condensed Light"/>
                <a:sym typeface="Roboto Condensed Light"/>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46" name="Shape 746"/>
          <p:cNvPicPr preferRelativeResize="0">
            <a:picLocks noGrp="1"/>
          </p:cNvPicPr>
          <p:nvPr>
            <p:ph type="pic" idx="2"/>
          </p:nvPr>
        </p:nvPicPr>
        <p:blipFill rotWithShape="1">
          <a:blip r:embed="rId3">
            <a:alphaModFix/>
          </a:blip>
          <a:srcRect/>
          <a:stretch/>
        </p:blipFill>
        <p:spPr>
          <a:xfrm>
            <a:off x="1" y="-2112015"/>
            <a:ext cx="12192000" cy="6475604"/>
          </a:xfrm>
          <a:prstGeom prst="rect">
            <a:avLst/>
          </a:prstGeom>
          <a:solidFill>
            <a:srgbClr val="4E5765"/>
          </a:solidFill>
          <a:ln>
            <a:noFill/>
          </a:ln>
        </p:spPr>
      </p:pic>
      <p:sp>
        <p:nvSpPr>
          <p:cNvPr id="747" name="Shape 747"/>
          <p:cNvSpPr txBox="1"/>
          <p:nvPr/>
        </p:nvSpPr>
        <p:spPr>
          <a:xfrm>
            <a:off x="697395" y="5132626"/>
            <a:ext cx="4681182" cy="175432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333639"/>
                </a:solidFill>
                <a:effectLst/>
                <a:uLnTx/>
                <a:uFillTx/>
                <a:latin typeface="Calibri"/>
                <a:ea typeface="Calibri"/>
                <a:cs typeface="Calibri"/>
                <a:sym typeface="Calibri"/>
              </a:rPr>
              <a:t>100 utenti simultanei compiono 5 click al secondo. Gli URL scelti sono quelli che indirizzano alla pagina di Login e alla pagina di Registrazione.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4F5FC"/>
                </a:solidFill>
                <a:effectLst/>
                <a:uLnTx/>
                <a:uFillTx/>
                <a:latin typeface="Calibri"/>
                <a:ea typeface="Calibri"/>
                <a:cs typeface="Calibri"/>
                <a:sym typeface="Calibri"/>
              </a:rPr>
              <a:t>Gli URL scelti sono quelli che indirizzano alla pagina di Login e alla pagina di Registrazione.</a:t>
            </a:r>
            <a:endParaRPr kumimoji="0" sz="1100" b="0" i="0" u="none" strike="noStrike" kern="0" cap="none" spc="0" normalizeH="0" baseline="0" noProof="0">
              <a:ln>
                <a:noFill/>
              </a:ln>
              <a:solidFill>
                <a:srgbClr val="F4F5FC"/>
              </a:solidFill>
              <a:effectLst/>
              <a:uLnTx/>
              <a:uFillTx/>
              <a:latin typeface="Calibri"/>
              <a:ea typeface="Calibri"/>
              <a:cs typeface="Calibri"/>
              <a:sym typeface="Calibri"/>
            </a:endParaRPr>
          </a:p>
        </p:txBody>
      </p:sp>
      <p:sp>
        <p:nvSpPr>
          <p:cNvPr id="4" name="Segnaposto piè di pagina 3">
            <a:extLst>
              <a:ext uri="{FF2B5EF4-FFF2-40B4-BE49-F238E27FC236}">
                <a16:creationId xmlns:a16="http://schemas.microsoft.com/office/drawing/2014/main" id="{4FE63834-E3E9-4F2B-BB54-874AF1CE2782}"/>
              </a:ext>
            </a:extLst>
          </p:cNvPr>
          <p:cNvSpPr>
            <a:spLocks noGrp="1"/>
          </p:cNvSpPr>
          <p:nvPr>
            <p:ph type="ftr" idx="11"/>
          </p:nvPr>
        </p:nvSpPr>
        <p:spPr/>
        <p:txBody>
          <a:bodyPr/>
          <a:lstStyle/>
          <a:p>
            <a:r>
              <a:rPr lang="it-IT" dirty="0" err="1"/>
              <a:t>EvoCInema</a:t>
            </a:r>
            <a:endParaRPr lang="it-IT" dirty="0"/>
          </a:p>
        </p:txBody>
      </p:sp>
      <p:sp>
        <p:nvSpPr>
          <p:cNvPr id="5" name="Segnaposto numero diapositiva 4">
            <a:extLst>
              <a:ext uri="{FF2B5EF4-FFF2-40B4-BE49-F238E27FC236}">
                <a16:creationId xmlns:a16="http://schemas.microsoft.com/office/drawing/2014/main" id="{8FA8CAE9-ABB5-467B-A30C-4625678AABC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68</a:t>
            </a:fld>
            <a:endParaRPr lang="en-US"/>
          </a:p>
        </p:txBody>
      </p:sp>
    </p:spTree>
    <p:extLst>
      <p:ext uri="{BB962C8B-B14F-4D97-AF65-F5344CB8AC3E}">
        <p14:creationId xmlns:p14="http://schemas.microsoft.com/office/powerpoint/2010/main" val="3444328136"/>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752"/>
        <p:cNvGrpSpPr/>
        <p:nvPr/>
      </p:nvGrpSpPr>
      <p:grpSpPr>
        <a:xfrm>
          <a:off x="0" y="0"/>
          <a:ext cx="0" cy="0"/>
          <a:chOff x="0" y="0"/>
          <a:chExt cx="0" cy="0"/>
        </a:xfrm>
      </p:grpSpPr>
      <p:sp>
        <p:nvSpPr>
          <p:cNvPr id="753" name="Shape 753"/>
          <p:cNvSpPr txBox="1"/>
          <p:nvPr/>
        </p:nvSpPr>
        <p:spPr>
          <a:xfrm>
            <a:off x="538370" y="4733653"/>
            <a:ext cx="4387740" cy="58477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4E5765"/>
              </a:buClr>
              <a:buSzPts val="3200"/>
              <a:buFont typeface="Roboto"/>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Test Ramp, 500 utenti</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755" name="Shape 755"/>
          <p:cNvSpPr/>
          <p:nvPr/>
        </p:nvSpPr>
        <p:spPr>
          <a:xfrm>
            <a:off x="8035260" y="3704910"/>
            <a:ext cx="3242044" cy="307007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333639"/>
              </a:buClr>
              <a:buSzPts val="180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56" name="Shape 756"/>
          <p:cNvPicPr preferRelativeResize="0">
            <a:picLocks noGrp="1"/>
          </p:cNvPicPr>
          <p:nvPr>
            <p:ph type="pic" idx="2"/>
          </p:nvPr>
        </p:nvPicPr>
        <p:blipFill rotWithShape="1">
          <a:blip r:embed="rId3">
            <a:alphaModFix/>
          </a:blip>
          <a:srcRect/>
          <a:stretch/>
        </p:blipFill>
        <p:spPr>
          <a:xfrm>
            <a:off x="1" y="-2116797"/>
            <a:ext cx="12192000" cy="6484536"/>
          </a:xfrm>
          <a:prstGeom prst="rect">
            <a:avLst/>
          </a:prstGeom>
          <a:solidFill>
            <a:srgbClr val="4E5765"/>
          </a:solidFill>
          <a:ln>
            <a:noFill/>
          </a:ln>
        </p:spPr>
      </p:pic>
      <p:sp>
        <p:nvSpPr>
          <p:cNvPr id="757" name="Shape 757"/>
          <p:cNvSpPr txBox="1"/>
          <p:nvPr/>
        </p:nvSpPr>
        <p:spPr>
          <a:xfrm>
            <a:off x="645023" y="5380672"/>
            <a:ext cx="4174434" cy="147732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333639"/>
                </a:solidFill>
                <a:effectLst/>
                <a:uLnTx/>
                <a:uFillTx/>
                <a:latin typeface="Calibri"/>
                <a:ea typeface="Calibri"/>
                <a:cs typeface="Calibri"/>
                <a:sym typeface="Calibri"/>
              </a:rPr>
              <a:t>Questa tipologia di test consiste nell’incrementare il numero di utenti con l’avanzare del tempo, fino a raggiungere il 100% nell’ultimo slot di tempo della prova.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4" name="Segnaposto piè di pagina 3">
            <a:extLst>
              <a:ext uri="{FF2B5EF4-FFF2-40B4-BE49-F238E27FC236}">
                <a16:creationId xmlns:a16="http://schemas.microsoft.com/office/drawing/2014/main" id="{9B36D561-8881-4E03-B017-B70574C11B58}"/>
              </a:ext>
            </a:extLst>
          </p:cNvPr>
          <p:cNvSpPr>
            <a:spLocks noGrp="1"/>
          </p:cNvSpPr>
          <p:nvPr>
            <p:ph type="ftr" idx="11"/>
          </p:nvPr>
        </p:nvSpPr>
        <p:spPr/>
        <p:txBody>
          <a:bodyPr/>
          <a:lstStyle/>
          <a:p>
            <a:r>
              <a:rPr lang="it-IT" dirty="0" err="1"/>
              <a:t>EvoCInema</a:t>
            </a:r>
            <a:endParaRPr lang="it-IT" dirty="0"/>
          </a:p>
        </p:txBody>
      </p:sp>
      <p:sp>
        <p:nvSpPr>
          <p:cNvPr id="5" name="Segnaposto numero diapositiva 4">
            <a:extLst>
              <a:ext uri="{FF2B5EF4-FFF2-40B4-BE49-F238E27FC236}">
                <a16:creationId xmlns:a16="http://schemas.microsoft.com/office/drawing/2014/main" id="{062DCC74-3B63-4945-8D36-51263F30FCD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69</a:t>
            </a:fld>
            <a:endParaRPr lang="en-US"/>
          </a:p>
        </p:txBody>
      </p:sp>
    </p:spTree>
    <p:extLst>
      <p:ext uri="{BB962C8B-B14F-4D97-AF65-F5344CB8AC3E}">
        <p14:creationId xmlns:p14="http://schemas.microsoft.com/office/powerpoint/2010/main" val="152222541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703"/>
        <p:cNvGrpSpPr/>
        <p:nvPr/>
      </p:nvGrpSpPr>
      <p:grpSpPr>
        <a:xfrm>
          <a:off x="0" y="0"/>
          <a:ext cx="0" cy="0"/>
          <a:chOff x="0" y="0"/>
          <a:chExt cx="0" cy="0"/>
        </a:xfrm>
      </p:grpSpPr>
      <p:sp>
        <p:nvSpPr>
          <p:cNvPr id="704" name="Shape 704"/>
          <p:cNvSpPr txBox="1">
            <a:spLocks noGrp="1"/>
          </p:cNvSpPr>
          <p:nvPr>
            <p:ph type="ftr" idx="11"/>
          </p:nvPr>
        </p:nvSpPr>
        <p:spPr>
          <a:xfrm>
            <a:off x="4038600" y="6356351"/>
            <a:ext cx="4114800" cy="365200"/>
          </a:xfrm>
          <a:prstGeom prst="rect">
            <a:avLst/>
          </a:prstGeom>
          <a:noFill/>
          <a:ln>
            <a:noFill/>
          </a:ln>
        </p:spPr>
        <p:txBody>
          <a:bodyPr spcFirstLastPara="1" wrap="square" lIns="91433" tIns="45700" rIns="91433" bIns="45700" anchor="ctr" anchorCtr="0">
            <a:noAutofit/>
          </a:bodyPr>
          <a:lstStyle/>
          <a:p>
            <a:pPr defTabSz="1219170">
              <a:buClr>
                <a:srgbClr val="000000"/>
              </a:buClr>
              <a:buSzPts val="800"/>
            </a:pPr>
            <a:r>
              <a:rPr lang="it" kern="0"/>
              <a:t>EvoCinema</a:t>
            </a:r>
            <a:endParaRPr kern="0"/>
          </a:p>
        </p:txBody>
      </p:sp>
      <p:sp>
        <p:nvSpPr>
          <p:cNvPr id="705" name="Shape 705"/>
          <p:cNvSpPr/>
          <p:nvPr/>
        </p:nvSpPr>
        <p:spPr>
          <a:xfrm>
            <a:off x="1" y="0"/>
            <a:ext cx="12192000" cy="2799200"/>
          </a:xfrm>
          <a:prstGeom prst="rect">
            <a:avLst/>
          </a:prstGeom>
          <a:solidFill>
            <a:srgbClr val="4E5765"/>
          </a:solidFill>
          <a:ln w="25400" cap="flat" cmpd="sng">
            <a:solidFill>
              <a:srgbClr val="4E5765"/>
            </a:solidFill>
            <a:prstDash val="solid"/>
            <a:round/>
            <a:headEnd type="none" w="med" len="med"/>
            <a:tailEnd type="none" w="med" len="med"/>
          </a:ln>
        </p:spPr>
        <p:txBody>
          <a:bodyPr spcFirstLastPara="1" wrap="square" lIns="91433" tIns="45700" rIns="91433" bIns="45700" anchor="ctr" anchorCtr="0">
            <a:noAutofit/>
          </a:bodyPr>
          <a:lstStyle/>
          <a:p>
            <a:pPr algn="ctr" defTabSz="1219170">
              <a:buClr>
                <a:srgbClr val="000000"/>
              </a:buClr>
            </a:pPr>
            <a:endParaRPr sz="1467" kern="0">
              <a:solidFill>
                <a:srgbClr val="F4F5FC"/>
              </a:solidFill>
              <a:latin typeface="Arial"/>
              <a:ea typeface="Arial"/>
              <a:cs typeface="Arial"/>
              <a:sym typeface="Arial"/>
            </a:endParaRPr>
          </a:p>
        </p:txBody>
      </p:sp>
      <p:sp>
        <p:nvSpPr>
          <p:cNvPr id="706" name="Shape 706"/>
          <p:cNvSpPr txBox="1"/>
          <p:nvPr/>
        </p:nvSpPr>
        <p:spPr>
          <a:xfrm>
            <a:off x="5452185" y="2984863"/>
            <a:ext cx="1287600" cy="261600"/>
          </a:xfrm>
          <a:prstGeom prst="rect">
            <a:avLst/>
          </a:prstGeom>
          <a:solidFill>
            <a:srgbClr val="FF0000"/>
          </a:solidFill>
          <a:ln>
            <a:noFill/>
          </a:ln>
        </p:spPr>
        <p:txBody>
          <a:bodyPr spcFirstLastPara="1" wrap="square" lIns="91433" tIns="45700" rIns="91433" bIns="45700" anchor="t" anchorCtr="0">
            <a:noAutofit/>
          </a:bodyPr>
          <a:lstStyle/>
          <a:p>
            <a:pPr algn="ctr" defTabSz="1219170">
              <a:buClr>
                <a:srgbClr val="000000"/>
              </a:buClr>
            </a:pPr>
            <a:r>
              <a:rPr lang="it" sz="1200" b="1" kern="0">
                <a:solidFill>
                  <a:srgbClr val="F4F5FC"/>
                </a:solidFill>
                <a:latin typeface="Roboto"/>
                <a:ea typeface="Roboto"/>
                <a:cs typeface="Roboto"/>
                <a:sym typeface="Roboto"/>
              </a:rPr>
              <a:t>Presentazione</a:t>
            </a:r>
            <a:endParaRPr sz="1200" b="1" kern="0">
              <a:solidFill>
                <a:srgbClr val="F4F5FC"/>
              </a:solidFill>
              <a:latin typeface="Roboto"/>
              <a:ea typeface="Roboto"/>
              <a:cs typeface="Roboto"/>
              <a:sym typeface="Roboto"/>
            </a:endParaRPr>
          </a:p>
        </p:txBody>
      </p:sp>
      <p:pic>
        <p:nvPicPr>
          <p:cNvPr id="707" name="Shape 707"/>
          <p:cNvPicPr preferRelativeResize="0"/>
          <p:nvPr/>
        </p:nvPicPr>
        <p:blipFill rotWithShape="1">
          <a:blip r:embed="rId3">
            <a:alphaModFix/>
          </a:blip>
          <a:srcRect/>
          <a:stretch/>
        </p:blipFill>
        <p:spPr>
          <a:xfrm>
            <a:off x="3674692" y="2"/>
            <a:ext cx="4842587" cy="3026617"/>
          </a:xfrm>
          <a:prstGeom prst="rect">
            <a:avLst/>
          </a:prstGeom>
          <a:noFill/>
          <a:ln>
            <a:noFill/>
          </a:ln>
        </p:spPr>
      </p:pic>
      <p:sp>
        <p:nvSpPr>
          <p:cNvPr id="708" name="Shape 708"/>
          <p:cNvSpPr txBox="1"/>
          <p:nvPr/>
        </p:nvSpPr>
        <p:spPr>
          <a:xfrm>
            <a:off x="4262004" y="3392799"/>
            <a:ext cx="3668000" cy="584800"/>
          </a:xfrm>
          <a:prstGeom prst="rect">
            <a:avLst/>
          </a:prstGeom>
          <a:noFill/>
          <a:ln>
            <a:noFill/>
          </a:ln>
        </p:spPr>
        <p:txBody>
          <a:bodyPr spcFirstLastPara="1" wrap="square" lIns="91433" tIns="45700" rIns="91433" bIns="45700" anchor="t" anchorCtr="0">
            <a:noAutofit/>
          </a:bodyPr>
          <a:lstStyle/>
          <a:p>
            <a:pPr algn="ctr" defTabSz="1219170">
              <a:buClr>
                <a:srgbClr val="000000"/>
              </a:buClr>
            </a:pPr>
            <a:r>
              <a:rPr lang="it" sz="3200" b="1" kern="0">
                <a:solidFill>
                  <a:srgbClr val="4E5765"/>
                </a:solidFill>
                <a:latin typeface="Roboto"/>
                <a:ea typeface="Roboto"/>
                <a:cs typeface="Roboto"/>
                <a:sym typeface="Roboto"/>
              </a:rPr>
              <a:t>Class Diagram</a:t>
            </a:r>
            <a:endParaRPr sz="1467" kern="0">
              <a:solidFill>
                <a:srgbClr val="333639"/>
              </a:solidFill>
              <a:latin typeface="Calibri"/>
              <a:ea typeface="Calibri"/>
              <a:cs typeface="Calibri"/>
              <a:sym typeface="Calibri"/>
            </a:endParaRPr>
          </a:p>
          <a:p>
            <a:pPr algn="ctr" defTabSz="1219170">
              <a:buClr>
                <a:srgbClr val="000000"/>
              </a:buClr>
            </a:pPr>
            <a:endParaRPr sz="3200" b="1" kern="0">
              <a:solidFill>
                <a:srgbClr val="4E5765"/>
              </a:solidFill>
              <a:latin typeface="Roboto"/>
              <a:ea typeface="Roboto"/>
              <a:cs typeface="Roboto"/>
              <a:sym typeface="Roboto"/>
            </a:endParaRPr>
          </a:p>
        </p:txBody>
      </p:sp>
      <p:sp>
        <p:nvSpPr>
          <p:cNvPr id="709" name="Shape 709"/>
          <p:cNvSpPr/>
          <p:nvPr/>
        </p:nvSpPr>
        <p:spPr>
          <a:xfrm>
            <a:off x="4496235" y="4123833"/>
            <a:ext cx="3199600" cy="752400"/>
          </a:xfrm>
          <a:prstGeom prst="rect">
            <a:avLst/>
          </a:prstGeom>
          <a:noFill/>
          <a:ln>
            <a:noFill/>
          </a:ln>
        </p:spPr>
        <p:txBody>
          <a:bodyPr spcFirstLastPara="1" wrap="square" lIns="91433" tIns="45700" rIns="91433" bIns="45700" anchor="t" anchorCtr="0">
            <a:noAutofit/>
          </a:bodyPr>
          <a:lstStyle/>
          <a:p>
            <a:pPr algn="ctr" defTabSz="1219170">
              <a:lnSpc>
                <a:spcPct val="130000"/>
              </a:lnSpc>
              <a:buClr>
                <a:srgbClr val="000000"/>
              </a:buClr>
            </a:pPr>
            <a:r>
              <a:rPr lang="it" sz="1333" kern="0">
                <a:solidFill>
                  <a:srgbClr val="4E5765"/>
                </a:solidFill>
                <a:latin typeface="Roboto"/>
                <a:ea typeface="Roboto"/>
                <a:cs typeface="Roboto"/>
                <a:sym typeface="Roboto"/>
              </a:rPr>
              <a:t>Sara De Filippo e Giuseppe D’Ambrosio</a:t>
            </a:r>
            <a:endParaRPr sz="1333" kern="0">
              <a:solidFill>
                <a:srgbClr val="000000"/>
              </a:solidFill>
              <a:latin typeface="Arial"/>
              <a:ea typeface="Arial"/>
              <a:cs typeface="Arial"/>
              <a:sym typeface="Arial"/>
            </a:endParaRPr>
          </a:p>
        </p:txBody>
      </p:sp>
      <p:sp>
        <p:nvSpPr>
          <p:cNvPr id="710" name="Shape 710"/>
          <p:cNvSpPr/>
          <p:nvPr/>
        </p:nvSpPr>
        <p:spPr>
          <a:xfrm>
            <a:off x="1524000" y="4957897"/>
            <a:ext cx="9144000" cy="752400"/>
          </a:xfrm>
          <a:prstGeom prst="rect">
            <a:avLst/>
          </a:prstGeom>
          <a:noFill/>
          <a:ln>
            <a:noFill/>
          </a:ln>
        </p:spPr>
        <p:txBody>
          <a:bodyPr spcFirstLastPara="1" wrap="square" lIns="91433" tIns="45700" rIns="91433" bIns="45700" anchor="t" anchorCtr="0">
            <a:noAutofit/>
          </a:bodyPr>
          <a:lstStyle/>
          <a:p>
            <a:pPr algn="ctr" defTabSz="1219170">
              <a:lnSpc>
                <a:spcPct val="130000"/>
              </a:lnSpc>
              <a:buClr>
                <a:srgbClr val="000000"/>
              </a:buClr>
            </a:pPr>
            <a:endParaRPr sz="1467" kern="0">
              <a:solidFill>
                <a:srgbClr val="4E5765"/>
              </a:solidFill>
              <a:latin typeface="Arial"/>
              <a:ea typeface="Arial"/>
              <a:cs typeface="Arial"/>
              <a:sym typeface="Arial"/>
            </a:endParaRPr>
          </a:p>
        </p:txBody>
      </p:sp>
      <p:sp>
        <p:nvSpPr>
          <p:cNvPr id="2" name="Segnaposto numero diapositiva 1">
            <a:extLst>
              <a:ext uri="{FF2B5EF4-FFF2-40B4-BE49-F238E27FC236}">
                <a16:creationId xmlns:a16="http://schemas.microsoft.com/office/drawing/2014/main" id="{1B668548-4A8B-4388-B132-4B243BDE1ABF}"/>
              </a:ext>
            </a:extLst>
          </p:cNvPr>
          <p:cNvSpPr>
            <a:spLocks noGrp="1"/>
          </p:cNvSpPr>
          <p:nvPr>
            <p:ph type="sldNum" idx="12"/>
          </p:nvPr>
        </p:nvSpPr>
        <p:spPr/>
        <p:txBody>
          <a:bodyPr/>
          <a:lstStyle/>
          <a:p>
            <a:fld id="{00000000-1234-1234-1234-123412341234}" type="slidenum">
              <a:rPr lang="it-IT" smtClean="0"/>
              <a:pPr/>
              <a:t>7</a:t>
            </a:fld>
            <a:endParaRPr lang="it-IT"/>
          </a:p>
        </p:txBody>
      </p:sp>
    </p:spTree>
    <p:extLst>
      <p:ext uri="{BB962C8B-B14F-4D97-AF65-F5344CB8AC3E}">
        <p14:creationId xmlns:p14="http://schemas.microsoft.com/office/powerpoint/2010/main" val="3264258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762"/>
        <p:cNvGrpSpPr/>
        <p:nvPr/>
      </p:nvGrpSpPr>
      <p:grpSpPr>
        <a:xfrm>
          <a:off x="0" y="0"/>
          <a:ext cx="0" cy="0"/>
          <a:chOff x="0" y="0"/>
          <a:chExt cx="0" cy="0"/>
        </a:xfrm>
      </p:grpSpPr>
      <p:sp>
        <p:nvSpPr>
          <p:cNvPr id="763" name="Shape 763"/>
          <p:cNvSpPr txBox="1"/>
          <p:nvPr/>
        </p:nvSpPr>
        <p:spPr>
          <a:xfrm>
            <a:off x="821931" y="4613827"/>
            <a:ext cx="4197559" cy="58477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4E5765"/>
              </a:buClr>
              <a:buSzPts val="3200"/>
              <a:buFont typeface="Roboto"/>
              <a:buNone/>
              <a:tabLst/>
              <a:defRPr/>
            </a:pPr>
            <a:r>
              <a:rPr kumimoji="0" lang="en-US" sz="3200" b="1" i="0" u="none" strike="noStrike" kern="0" cap="none" spc="0" normalizeH="0" baseline="0" noProof="0">
                <a:ln>
                  <a:noFill/>
                </a:ln>
                <a:solidFill>
                  <a:srgbClr val="4E5765"/>
                </a:solidFill>
                <a:effectLst/>
                <a:uLnTx/>
                <a:uFillTx/>
                <a:latin typeface="Roboto"/>
                <a:ea typeface="Roboto"/>
                <a:cs typeface="Roboto"/>
                <a:sym typeface="Roboto"/>
              </a:rPr>
              <a:t>Test Time, 500 utenti</a:t>
            </a:r>
            <a:endParaRPr kumimoji="0" sz="3200" b="1" i="0" u="none" strike="noStrike" kern="0" cap="none" spc="0" normalizeH="0" baseline="0" noProof="0">
              <a:ln>
                <a:noFill/>
              </a:ln>
              <a:solidFill>
                <a:srgbClr val="4E5765"/>
              </a:solidFill>
              <a:effectLst/>
              <a:uLnTx/>
              <a:uFillTx/>
              <a:latin typeface="Roboto"/>
              <a:ea typeface="Roboto"/>
              <a:cs typeface="Roboto"/>
              <a:sym typeface="Roboto"/>
            </a:endParaRPr>
          </a:p>
        </p:txBody>
      </p:sp>
      <p:sp>
        <p:nvSpPr>
          <p:cNvPr id="765" name="Shape 765"/>
          <p:cNvSpPr/>
          <p:nvPr/>
        </p:nvSpPr>
        <p:spPr>
          <a:xfrm>
            <a:off x="7921256" y="3733585"/>
            <a:ext cx="3014036" cy="117262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333639"/>
              </a:buClr>
              <a:buSzPts val="1800"/>
              <a:buFont typeface="Calibri"/>
              <a:buNone/>
              <a:tabLst/>
              <a:defRPr/>
            </a:pPr>
            <a:endParaRPr kumimoji="0" sz="1800" b="1" i="0" u="none" strike="noStrike" kern="0" cap="none" spc="0" normalizeH="0" baseline="0" noProof="0">
              <a:ln>
                <a:noFill/>
              </a:ln>
              <a:solidFill>
                <a:srgbClr val="F4F5FC"/>
              </a:solidFill>
              <a:effectLst/>
              <a:uLnTx/>
              <a:uFillTx/>
              <a:latin typeface="Roboto"/>
              <a:ea typeface="Roboto"/>
              <a:cs typeface="Roboto"/>
              <a:sym typeface="Roboto"/>
            </a:endParaRPr>
          </a:p>
          <a:p>
            <a:pPr marL="0" marR="0" lvl="0" indent="0" algn="l" defTabSz="914400" rtl="0" eaLnBrk="1" fontAlgn="auto" latinLnBrk="0" hangingPunct="1">
              <a:lnSpc>
                <a:spcPct val="130000"/>
              </a:lnSpc>
              <a:spcBef>
                <a:spcPts val="0"/>
              </a:spcBef>
              <a:spcAft>
                <a:spcPts val="0"/>
              </a:spcAft>
              <a:buClr>
                <a:srgbClr val="333639"/>
              </a:buClr>
              <a:buSzPts val="1800"/>
              <a:buFont typeface="Calibri"/>
              <a:buNone/>
              <a:tabLst/>
              <a:defRPr/>
            </a:pPr>
            <a:endParaRPr kumimoji="0" sz="1800" b="1" i="0" u="none" strike="noStrike" kern="0" cap="none" spc="0" normalizeH="0" baseline="0" noProof="0">
              <a:ln>
                <a:noFill/>
              </a:ln>
              <a:solidFill>
                <a:srgbClr val="F4F5FC"/>
              </a:solidFill>
              <a:effectLst/>
              <a:uLnTx/>
              <a:uFillTx/>
              <a:latin typeface="Roboto"/>
              <a:ea typeface="Roboto"/>
              <a:cs typeface="Roboto"/>
              <a:sym typeface="Roboto"/>
            </a:endParaRPr>
          </a:p>
          <a:p>
            <a:pPr marL="0" marR="0" lvl="0" indent="0" algn="l" defTabSz="914400" rtl="0" eaLnBrk="1" fontAlgn="auto" latinLnBrk="0" hangingPunct="1">
              <a:lnSpc>
                <a:spcPct val="130000"/>
              </a:lnSpc>
              <a:spcBef>
                <a:spcPts val="0"/>
              </a:spcBef>
              <a:spcAft>
                <a:spcPts val="0"/>
              </a:spcAft>
              <a:buClr>
                <a:srgbClr val="F4F5FC"/>
              </a:buClr>
              <a:buSzPts val="1800"/>
              <a:buFont typeface="Roboto"/>
              <a:buNone/>
              <a:tabLst/>
              <a:defRPr/>
            </a:pPr>
            <a:r>
              <a:rPr kumimoji="0" lang="en-US" sz="1800" b="1" i="0" u="none" strike="noStrike" kern="0" cap="none" spc="0" normalizeH="0" baseline="0" noProof="0">
                <a:ln>
                  <a:noFill/>
                </a:ln>
                <a:solidFill>
                  <a:srgbClr val="F4F5FC"/>
                </a:solidFill>
                <a:effectLst/>
                <a:uLnTx/>
                <a:uFillTx/>
                <a:latin typeface="Roboto"/>
                <a:ea typeface="Roboto"/>
                <a:cs typeface="Roboto"/>
                <a:sym typeface="Roboto"/>
              </a:rPr>
              <a:t>Test Time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66" name="Shape 766"/>
          <p:cNvPicPr preferRelativeResize="0">
            <a:picLocks noGrp="1"/>
          </p:cNvPicPr>
          <p:nvPr>
            <p:ph type="pic" idx="2"/>
          </p:nvPr>
        </p:nvPicPr>
        <p:blipFill rotWithShape="1">
          <a:blip r:embed="rId3">
            <a:alphaModFix/>
          </a:blip>
          <a:srcRect/>
          <a:stretch/>
        </p:blipFill>
        <p:spPr>
          <a:xfrm>
            <a:off x="1" y="-2102471"/>
            <a:ext cx="12192000" cy="6457741"/>
          </a:xfrm>
          <a:prstGeom prst="rect">
            <a:avLst/>
          </a:prstGeom>
          <a:solidFill>
            <a:srgbClr val="4E5765"/>
          </a:solidFill>
          <a:ln>
            <a:noFill/>
          </a:ln>
        </p:spPr>
      </p:pic>
      <p:sp>
        <p:nvSpPr>
          <p:cNvPr id="767" name="Shape 767"/>
          <p:cNvSpPr txBox="1"/>
          <p:nvPr/>
        </p:nvSpPr>
        <p:spPr>
          <a:xfrm>
            <a:off x="821931" y="5281428"/>
            <a:ext cx="5266082" cy="175432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333639"/>
                </a:solidFill>
                <a:effectLst/>
                <a:uLnTx/>
                <a:uFillTx/>
                <a:latin typeface="Calibri"/>
                <a:ea typeface="Calibri"/>
                <a:cs typeface="Calibri"/>
                <a:sym typeface="Calibri"/>
              </a:rPr>
              <a:t>Questo tipo di test ha come particolarità quella di stressare il server sul tempo di esecuzione. In questo esempio, 500 utenti simulati continuano ininterrottamente ad inviare richieste al server per 10 minuti.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33639"/>
              </a:solidFill>
              <a:effectLst/>
              <a:uLnTx/>
              <a:uFillTx/>
              <a:latin typeface="Calibri"/>
              <a:ea typeface="Calibri"/>
              <a:cs typeface="Calibri"/>
              <a:sym typeface="Calibri"/>
            </a:endParaRPr>
          </a:p>
        </p:txBody>
      </p:sp>
      <p:sp>
        <p:nvSpPr>
          <p:cNvPr id="4" name="Segnaposto piè di pagina 3">
            <a:extLst>
              <a:ext uri="{FF2B5EF4-FFF2-40B4-BE49-F238E27FC236}">
                <a16:creationId xmlns:a16="http://schemas.microsoft.com/office/drawing/2014/main" id="{40A51C8F-5FB2-447C-80C6-45992A646411}"/>
              </a:ext>
            </a:extLst>
          </p:cNvPr>
          <p:cNvSpPr>
            <a:spLocks noGrp="1"/>
          </p:cNvSpPr>
          <p:nvPr>
            <p:ph type="ftr" idx="11"/>
          </p:nvPr>
        </p:nvSpPr>
        <p:spPr/>
        <p:txBody>
          <a:bodyPr/>
          <a:lstStyle/>
          <a:p>
            <a:r>
              <a:rPr lang="it-IT" dirty="0" err="1"/>
              <a:t>EvoCinema</a:t>
            </a:r>
            <a:endParaRPr lang="it-IT" dirty="0"/>
          </a:p>
        </p:txBody>
      </p:sp>
      <p:sp>
        <p:nvSpPr>
          <p:cNvPr id="5" name="Segnaposto numero diapositiva 4">
            <a:extLst>
              <a:ext uri="{FF2B5EF4-FFF2-40B4-BE49-F238E27FC236}">
                <a16:creationId xmlns:a16="http://schemas.microsoft.com/office/drawing/2014/main" id="{B2C801DC-69CD-4FC9-86C6-0D2BF7224F2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70</a:t>
            </a:fld>
            <a:endParaRPr lang="en-US"/>
          </a:p>
        </p:txBody>
      </p:sp>
    </p:spTree>
    <p:extLst>
      <p:ext uri="{BB962C8B-B14F-4D97-AF65-F5344CB8AC3E}">
        <p14:creationId xmlns:p14="http://schemas.microsoft.com/office/powerpoint/2010/main" val="680849389"/>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92"/>
        <p:cNvGrpSpPr/>
        <p:nvPr/>
      </p:nvGrpSpPr>
      <p:grpSpPr>
        <a:xfrm>
          <a:off x="0" y="0"/>
          <a:ext cx="0" cy="0"/>
          <a:chOff x="0" y="0"/>
          <a:chExt cx="0" cy="0"/>
        </a:xfrm>
      </p:grpSpPr>
      <p:pic>
        <p:nvPicPr>
          <p:cNvPr id="3" name="Segnaposto immagine 2">
            <a:extLst>
              <a:ext uri="{FF2B5EF4-FFF2-40B4-BE49-F238E27FC236}">
                <a16:creationId xmlns:a16="http://schemas.microsoft.com/office/drawing/2014/main" id="{943C7383-86EF-4F30-B3CA-8569B859B2D1}"/>
              </a:ext>
            </a:extLst>
          </p:cNvPr>
          <p:cNvPicPr>
            <a:picLocks noGrp="1" noChangeAspect="1"/>
          </p:cNvPicPr>
          <p:nvPr>
            <p:ph type="pic" idx="2"/>
          </p:nvPr>
        </p:nvPicPr>
        <p:blipFill>
          <a:blip r:embed="rId4"/>
          <a:stretch>
            <a:fillRect/>
          </a:stretch>
        </p:blipFill>
        <p:spPr>
          <a:xfrm>
            <a:off x="720696" y="-145123"/>
            <a:ext cx="12192000" cy="68580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94" name="Shape 1094"/>
          <p:cNvSpPr/>
          <p:nvPr/>
        </p:nvSpPr>
        <p:spPr>
          <a:xfrm>
            <a:off x="-176463" y="3048000"/>
            <a:ext cx="6272463" cy="3096126"/>
          </a:xfrm>
          <a:prstGeom prst="roundRect">
            <a:avLst>
              <a:gd name="adj" fmla="val 0"/>
            </a:avLst>
          </a:prstGeom>
          <a:solidFill>
            <a:schemeClr val="accent1">
              <a:alpha val="8980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4F5FC"/>
              </a:solidFill>
              <a:effectLst/>
              <a:uLnTx/>
              <a:uFillTx/>
              <a:latin typeface="Calibri"/>
              <a:ea typeface="Calibri"/>
              <a:cs typeface="Calibri"/>
              <a:sym typeface="Calibri"/>
            </a:endParaRPr>
          </a:p>
        </p:txBody>
      </p:sp>
      <p:sp>
        <p:nvSpPr>
          <p:cNvPr id="1095" name="Shape 1095"/>
          <p:cNvSpPr txBox="1"/>
          <p:nvPr/>
        </p:nvSpPr>
        <p:spPr>
          <a:xfrm>
            <a:off x="965204" y="3283877"/>
            <a:ext cx="3989128" cy="1077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4F5FC"/>
                </a:solidFill>
                <a:effectLst/>
                <a:uLnTx/>
                <a:uFillTx/>
                <a:latin typeface="Roboto"/>
                <a:ea typeface="Roboto"/>
                <a:cs typeface="Roboto"/>
                <a:sym typeface="Roboto"/>
              </a:rPr>
              <a:t>Vi </a:t>
            </a:r>
            <a:r>
              <a:rPr kumimoji="0" lang="en-US" sz="2400" b="1" i="0" u="none" strike="noStrike" kern="0" cap="none" spc="0" normalizeH="0" baseline="0" noProof="0" dirty="0" err="1">
                <a:ln>
                  <a:noFill/>
                </a:ln>
                <a:solidFill>
                  <a:srgbClr val="F4F5FC"/>
                </a:solidFill>
                <a:effectLst/>
                <a:uLnTx/>
                <a:uFillTx/>
                <a:latin typeface="Roboto"/>
                <a:ea typeface="Roboto"/>
                <a:cs typeface="Roboto"/>
                <a:sym typeface="Roboto"/>
              </a:rPr>
              <a:t>ringraziamo</a:t>
            </a:r>
            <a:r>
              <a:rPr kumimoji="0" lang="en-US" sz="2400" b="1" i="0" u="none" strike="noStrike" kern="0" cap="none" spc="0" normalizeH="0" baseline="0" noProof="0" dirty="0">
                <a:ln>
                  <a:noFill/>
                </a:ln>
                <a:solidFill>
                  <a:srgbClr val="F4F5FC"/>
                </a:solidFill>
                <a:effectLst/>
                <a:uLnTx/>
                <a:uFillTx/>
                <a:latin typeface="Roboto"/>
                <a:ea typeface="Roboto"/>
                <a:cs typeface="Roboto"/>
                <a:sym typeface="Roboto"/>
              </a:rPr>
              <a:t> per la </a:t>
            </a:r>
            <a:r>
              <a:rPr kumimoji="0" lang="en-US" sz="2400" b="1" i="0" u="none" strike="noStrike" kern="0" cap="none" spc="0" normalizeH="0" baseline="0" noProof="0" dirty="0" err="1">
                <a:ln>
                  <a:noFill/>
                </a:ln>
                <a:solidFill>
                  <a:srgbClr val="F4F5FC"/>
                </a:solidFill>
                <a:effectLst/>
                <a:uLnTx/>
                <a:uFillTx/>
                <a:latin typeface="Roboto"/>
                <a:ea typeface="Roboto"/>
                <a:cs typeface="Roboto"/>
                <a:sym typeface="Roboto"/>
              </a:rPr>
              <a:t>cortese</a:t>
            </a:r>
            <a:r>
              <a:rPr kumimoji="0" lang="en-US" sz="2400" b="1" i="0" u="none" strike="noStrike" kern="0" cap="none" spc="0" normalizeH="0" baseline="0" noProof="0" dirty="0">
                <a:ln>
                  <a:noFill/>
                </a:ln>
                <a:solidFill>
                  <a:srgbClr val="F4F5FC"/>
                </a:solidFill>
                <a:effectLst/>
                <a:uLnTx/>
                <a:uFillTx/>
                <a:latin typeface="Roboto"/>
                <a:ea typeface="Roboto"/>
                <a:cs typeface="Roboto"/>
                <a:sym typeface="Roboto"/>
              </a:rPr>
              <a:t> </a:t>
            </a:r>
            <a:r>
              <a:rPr kumimoji="0" lang="en-US" sz="2400" b="1" i="0" u="none" strike="noStrike" kern="0" cap="none" spc="0" normalizeH="0" baseline="0" noProof="0" dirty="0" err="1">
                <a:ln>
                  <a:noFill/>
                </a:ln>
                <a:solidFill>
                  <a:srgbClr val="F4F5FC"/>
                </a:solidFill>
                <a:effectLst/>
                <a:uLnTx/>
                <a:uFillTx/>
                <a:latin typeface="Roboto"/>
                <a:ea typeface="Roboto"/>
                <a:cs typeface="Roboto"/>
                <a:sym typeface="Roboto"/>
              </a:rPr>
              <a:t>attenzione</a:t>
            </a:r>
            <a:r>
              <a:rPr kumimoji="0" lang="en-US" sz="2400" b="1" i="0" u="none" strike="noStrike" kern="0" cap="none" spc="0" normalizeH="0" baseline="0" noProof="0" dirty="0">
                <a:ln>
                  <a:noFill/>
                </a:ln>
                <a:solidFill>
                  <a:srgbClr val="F4F5FC"/>
                </a:solidFill>
                <a:effectLst/>
                <a:uLnTx/>
                <a:uFillTx/>
                <a:latin typeface="Roboto"/>
                <a:ea typeface="Roboto"/>
                <a:cs typeface="Roboto"/>
                <a:sym typeface="Roboto"/>
              </a:rPr>
              <a:t> e </a:t>
            </a:r>
            <a:r>
              <a:rPr kumimoji="0" lang="en-US" sz="2400" b="1" i="0" u="none" strike="noStrike" kern="0" cap="none" spc="0" normalizeH="0" baseline="0" noProof="0" dirty="0" err="1">
                <a:ln>
                  <a:noFill/>
                </a:ln>
                <a:solidFill>
                  <a:srgbClr val="F4F5FC"/>
                </a:solidFill>
                <a:effectLst/>
                <a:uLnTx/>
                <a:uFillTx/>
                <a:latin typeface="Roboto"/>
                <a:ea typeface="Roboto"/>
                <a:cs typeface="Roboto"/>
                <a:sym typeface="Roboto"/>
              </a:rPr>
              <a:t>ringraziamo</a:t>
            </a:r>
            <a:r>
              <a:rPr kumimoji="0" lang="en-US" sz="2400" b="1" i="0" u="none" strike="noStrike" kern="0" cap="none" spc="0" normalizeH="0" baseline="0" noProof="0" dirty="0">
                <a:ln>
                  <a:noFill/>
                </a:ln>
                <a:solidFill>
                  <a:srgbClr val="F4F5FC"/>
                </a:solidFill>
                <a:effectLst/>
                <a:uLnTx/>
                <a:uFillTx/>
                <a:latin typeface="Roboto"/>
                <a:ea typeface="Roboto"/>
                <a:cs typeface="Roboto"/>
                <a:sym typeface="Roboto"/>
              </a:rPr>
              <a:t> </a:t>
            </a:r>
            <a:r>
              <a:rPr kumimoji="0" lang="en-US" sz="2400" b="1" i="0" u="none" strike="noStrike" kern="0" cap="none" spc="0" normalizeH="0" baseline="0" noProof="0" dirty="0" err="1">
                <a:ln>
                  <a:noFill/>
                </a:ln>
                <a:solidFill>
                  <a:srgbClr val="F4F5FC"/>
                </a:solidFill>
                <a:effectLst/>
                <a:uLnTx/>
                <a:uFillTx/>
                <a:latin typeface="Roboto"/>
                <a:ea typeface="Roboto"/>
                <a:cs typeface="Roboto"/>
                <a:sym typeface="Roboto"/>
              </a:rPr>
              <a:t>fortemente</a:t>
            </a:r>
            <a:r>
              <a:rPr kumimoji="0" lang="en-US" sz="2400" b="1" i="0" u="none" strike="noStrike" kern="0" cap="none" spc="0" normalizeH="0" baseline="0" noProof="0" dirty="0">
                <a:ln>
                  <a:noFill/>
                </a:ln>
                <a:solidFill>
                  <a:srgbClr val="F4F5FC"/>
                </a:solidFill>
                <a:effectLst/>
                <a:uLnTx/>
                <a:uFillTx/>
                <a:latin typeface="Roboto"/>
                <a:ea typeface="Roboto"/>
                <a:cs typeface="Roboto"/>
                <a:sym typeface="Roboto"/>
              </a:rPr>
              <a:t> </a:t>
            </a:r>
            <a:r>
              <a:rPr kumimoji="0" lang="en-US" sz="2400" b="1" i="0" u="none" strike="noStrike" kern="0" cap="none" spc="0" normalizeH="0" baseline="0" noProof="0" dirty="0" err="1">
                <a:ln>
                  <a:noFill/>
                </a:ln>
                <a:solidFill>
                  <a:srgbClr val="F4F5FC"/>
                </a:solidFill>
                <a:effectLst/>
                <a:uLnTx/>
                <a:uFillTx/>
                <a:latin typeface="Roboto"/>
                <a:ea typeface="Roboto"/>
                <a:cs typeface="Roboto"/>
                <a:sym typeface="Roboto"/>
              </a:rPr>
              <a:t>i</a:t>
            </a:r>
            <a:r>
              <a:rPr kumimoji="0" lang="en-US" sz="2400" b="1" i="0" u="none" strike="noStrike" kern="0" cap="none" spc="0" normalizeH="0" baseline="0" noProof="0" dirty="0">
                <a:ln>
                  <a:noFill/>
                </a:ln>
                <a:solidFill>
                  <a:srgbClr val="F4F5FC"/>
                </a:solidFill>
                <a:effectLst/>
                <a:uLnTx/>
                <a:uFillTx/>
                <a:latin typeface="Roboto"/>
                <a:ea typeface="Roboto"/>
                <a:cs typeface="Roboto"/>
                <a:sym typeface="Roboto"/>
              </a:rPr>
              <a:t> </a:t>
            </a:r>
            <a:r>
              <a:rPr kumimoji="0" lang="en-US" sz="2400" b="1" i="0" u="none" strike="noStrike" kern="0" cap="none" spc="0" normalizeH="0" baseline="0" noProof="0" dirty="0" err="1">
                <a:ln>
                  <a:noFill/>
                </a:ln>
                <a:solidFill>
                  <a:srgbClr val="F4F5FC"/>
                </a:solidFill>
                <a:effectLst/>
                <a:uLnTx/>
                <a:uFillTx/>
                <a:latin typeface="Roboto"/>
                <a:ea typeface="Roboto"/>
                <a:cs typeface="Roboto"/>
                <a:sym typeface="Roboto"/>
              </a:rPr>
              <a:t>nostri</a:t>
            </a:r>
            <a:r>
              <a:rPr kumimoji="0" lang="en-US" sz="2400" b="1" i="0" u="none" strike="noStrike" kern="0" cap="none" spc="0" normalizeH="0" baseline="0" noProof="0" dirty="0">
                <a:ln>
                  <a:noFill/>
                </a:ln>
                <a:solidFill>
                  <a:srgbClr val="F4F5FC"/>
                </a:solidFill>
                <a:effectLst/>
                <a:uLnTx/>
                <a:uFillTx/>
                <a:latin typeface="Roboto"/>
                <a:ea typeface="Roboto"/>
                <a:cs typeface="Roboto"/>
                <a:sym typeface="Roboto"/>
              </a:rPr>
              <a:t> PM per </a:t>
            </a:r>
            <a:r>
              <a:rPr kumimoji="0" lang="en-US" sz="2400" b="1" i="0" u="none" strike="noStrike" kern="0" cap="none" spc="0" normalizeH="0" baseline="0" noProof="0" dirty="0" err="1">
                <a:ln>
                  <a:noFill/>
                </a:ln>
                <a:solidFill>
                  <a:srgbClr val="F4F5FC"/>
                </a:solidFill>
                <a:effectLst/>
                <a:uLnTx/>
                <a:uFillTx/>
                <a:latin typeface="Roboto"/>
                <a:ea typeface="Roboto"/>
                <a:cs typeface="Roboto"/>
                <a:sym typeface="Roboto"/>
              </a:rPr>
              <a:t>l’impegno</a:t>
            </a:r>
            <a:r>
              <a:rPr kumimoji="0" lang="en-US" sz="2400" b="1" i="0" u="none" strike="noStrike" kern="0" cap="none" spc="0" normalizeH="0" baseline="0" noProof="0" dirty="0">
                <a:ln>
                  <a:noFill/>
                </a:ln>
                <a:solidFill>
                  <a:srgbClr val="F4F5FC"/>
                </a:solidFill>
                <a:effectLst/>
                <a:uLnTx/>
                <a:uFillTx/>
                <a:latin typeface="Roboto"/>
                <a:ea typeface="Roboto"/>
                <a:cs typeface="Roboto"/>
                <a:sym typeface="Roboto"/>
              </a:rPr>
              <a:t> </a:t>
            </a:r>
            <a:r>
              <a:rPr kumimoji="0" lang="en-US" sz="2400" b="1" i="0" u="none" strike="noStrike" kern="0" cap="none" spc="0" normalizeH="0" baseline="0" noProof="0" dirty="0" err="1">
                <a:ln>
                  <a:noFill/>
                </a:ln>
                <a:solidFill>
                  <a:srgbClr val="F4F5FC"/>
                </a:solidFill>
                <a:effectLst/>
                <a:uLnTx/>
                <a:uFillTx/>
                <a:latin typeface="Roboto"/>
                <a:ea typeface="Roboto"/>
                <a:cs typeface="Roboto"/>
                <a:sym typeface="Roboto"/>
              </a:rPr>
              <a:t>profuso</a:t>
            </a:r>
            <a:r>
              <a:rPr kumimoji="0" lang="en-US" sz="2400" b="1" i="0" u="none" strike="noStrike" kern="0" cap="none" spc="0" normalizeH="0" baseline="0" noProof="0" dirty="0">
                <a:ln>
                  <a:noFill/>
                </a:ln>
                <a:solidFill>
                  <a:srgbClr val="F4F5FC"/>
                </a:solidFill>
                <a:effectLst/>
                <a:uLnTx/>
                <a:uFillTx/>
                <a:latin typeface="Roboto"/>
                <a:ea typeface="Roboto"/>
                <a:cs typeface="Roboto"/>
                <a:sym typeface="Roboto"/>
              </a:rPr>
              <a:t>.</a:t>
            </a:r>
            <a:endParaRPr kumimoji="0" sz="2400" b="1" i="0" u="none" strike="noStrike" kern="0" cap="none" spc="0" normalizeH="0" baseline="0" noProof="0" dirty="0">
              <a:ln>
                <a:noFill/>
              </a:ln>
              <a:solidFill>
                <a:srgbClr val="F4F5FC"/>
              </a:solidFill>
              <a:effectLst/>
              <a:uLnTx/>
              <a:uFillTx/>
              <a:latin typeface="Roboto"/>
              <a:ea typeface="Roboto"/>
              <a:cs typeface="Roboto"/>
              <a:sym typeface="Roboto"/>
            </a:endParaRPr>
          </a:p>
        </p:txBody>
      </p:sp>
      <p:sp>
        <p:nvSpPr>
          <p:cNvPr id="1096" name="Shape 1096"/>
          <p:cNvSpPr/>
          <p:nvPr/>
        </p:nvSpPr>
        <p:spPr>
          <a:xfrm>
            <a:off x="919756" y="4628342"/>
            <a:ext cx="4928100" cy="75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endParaRPr kumimoji="0" lang="it-IT" sz="2400" b="0" i="0" u="none" strike="noStrike" kern="0" cap="none" spc="0" normalizeH="0" baseline="0" noProof="0" dirty="0">
              <a:ln>
                <a:noFill/>
              </a:ln>
              <a:solidFill>
                <a:srgbClr val="F4F5FC"/>
              </a:solidFill>
              <a:effectLst/>
              <a:uLnTx/>
              <a:uFillTx/>
              <a:latin typeface="Roboto Condensed Light"/>
              <a:ea typeface="Roboto Condensed Light"/>
              <a:cs typeface="Roboto Condensed Light"/>
              <a:sym typeface="Roboto Condensed Light"/>
            </a:endParaRPr>
          </a:p>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it-IT" sz="2400" b="0" i="0" u="none" strike="noStrike" kern="0" cap="none" spc="0" normalizeH="0" baseline="0" noProof="0" dirty="0">
                <a:ln>
                  <a:noFill/>
                </a:ln>
                <a:solidFill>
                  <a:srgbClr val="F4F5FC"/>
                </a:solidFill>
                <a:effectLst/>
                <a:uLnTx/>
                <a:uFillTx/>
                <a:latin typeface="Roboto Condensed Light"/>
                <a:ea typeface="Roboto Condensed Light"/>
                <a:cs typeface="Roboto Condensed Light"/>
                <a:sym typeface="Roboto Condensed Light"/>
              </a:rPr>
              <a:t>Procediamo con una live del Sistema...</a:t>
            </a:r>
            <a:endParaRPr kumimoji="0" lang="it-IT" sz="2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1295657"/>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3"/>
                                        </p:tgtEl>
                                      </p:cBhvr>
                                    </p:animEffect>
                                    <p:set>
                                      <p:cBhvr>
                                        <p:cTn id="7" dur="1" fill="hold">
                                          <p:stCondLst>
                                            <p:cond delay="4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77"/>
        <p:cNvGrpSpPr/>
        <p:nvPr/>
      </p:nvGrpSpPr>
      <p:grpSpPr>
        <a:xfrm>
          <a:off x="0" y="0"/>
          <a:ext cx="0" cy="0"/>
          <a:chOff x="0" y="0"/>
          <a:chExt cx="0" cy="0"/>
        </a:xfrm>
      </p:grpSpPr>
      <p:sp>
        <p:nvSpPr>
          <p:cNvPr id="378" name="Shape 378"/>
          <p:cNvSpPr txBox="1"/>
          <p:nvPr/>
        </p:nvSpPr>
        <p:spPr>
          <a:xfrm>
            <a:off x="7251977" y="615613"/>
            <a:ext cx="3519600" cy="646400"/>
          </a:xfrm>
          <a:prstGeom prst="rect">
            <a:avLst/>
          </a:prstGeom>
          <a:noFill/>
          <a:ln>
            <a:noFill/>
          </a:ln>
        </p:spPr>
        <p:txBody>
          <a:bodyPr spcFirstLastPara="1" wrap="square" lIns="91433" tIns="45700" rIns="91433" bIns="45700" anchor="t" anchorCtr="0">
            <a:noAutofit/>
          </a:bodyPr>
          <a:lstStyle/>
          <a:p>
            <a:pPr defTabSz="1219170">
              <a:buClr>
                <a:srgbClr val="4E5765"/>
              </a:buClr>
              <a:buSzPts val="2700"/>
            </a:pPr>
            <a:r>
              <a:rPr lang="it" sz="3600" b="1" kern="0">
                <a:solidFill>
                  <a:srgbClr val="4E5765"/>
                </a:solidFill>
                <a:latin typeface="Roboto"/>
                <a:ea typeface="Roboto"/>
                <a:cs typeface="Roboto"/>
                <a:sym typeface="Roboto"/>
              </a:rPr>
              <a:t>Class Diagram</a:t>
            </a:r>
            <a:endParaRPr sz="1467" kern="0">
              <a:solidFill>
                <a:srgbClr val="000000"/>
              </a:solidFill>
              <a:latin typeface="Arial"/>
              <a:cs typeface="Arial"/>
              <a:sym typeface="Arial"/>
            </a:endParaRPr>
          </a:p>
        </p:txBody>
      </p:sp>
      <p:sp>
        <p:nvSpPr>
          <p:cNvPr id="379" name="Shape 379"/>
          <p:cNvSpPr/>
          <p:nvPr/>
        </p:nvSpPr>
        <p:spPr>
          <a:xfrm>
            <a:off x="7467395" y="1603787"/>
            <a:ext cx="3945600" cy="23328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1200"/>
            </a:pPr>
            <a:r>
              <a:rPr lang="it" sz="1600" kern="0">
                <a:solidFill>
                  <a:srgbClr val="4E5765"/>
                </a:solidFill>
                <a:latin typeface="Roboto Condensed Light"/>
                <a:ea typeface="Roboto Condensed Light"/>
                <a:cs typeface="Roboto Condensed Light"/>
                <a:sym typeface="Roboto Condensed Light"/>
              </a:rPr>
              <a:t>Il seguente modello è stato realizzato dopo un’attenta analisi che ci ha permesso la definizione degli oggetti che costituiranno il nostro sistema. </a:t>
            </a:r>
            <a:endParaRPr sz="1467" kern="0">
              <a:solidFill>
                <a:srgbClr val="000000"/>
              </a:solidFill>
              <a:latin typeface="Arial"/>
              <a:cs typeface="Arial"/>
              <a:sym typeface="Arial"/>
            </a:endParaRPr>
          </a:p>
          <a:p>
            <a:pPr defTabSz="1219170">
              <a:lnSpc>
                <a:spcPct val="130000"/>
              </a:lnSpc>
              <a:buClr>
                <a:srgbClr val="333639"/>
              </a:buClr>
              <a:buSzPts val="1200"/>
            </a:pPr>
            <a:endParaRPr sz="1600" kern="0">
              <a:solidFill>
                <a:srgbClr val="4E5765"/>
              </a:solidFill>
              <a:latin typeface="Roboto Condensed Light"/>
              <a:ea typeface="Roboto Condensed Light"/>
              <a:cs typeface="Roboto Condensed Light"/>
              <a:sym typeface="Roboto Condensed Light"/>
            </a:endParaRPr>
          </a:p>
          <a:p>
            <a:pPr defTabSz="1219170">
              <a:lnSpc>
                <a:spcPct val="130000"/>
              </a:lnSpc>
              <a:buClr>
                <a:srgbClr val="4E5765"/>
              </a:buClr>
              <a:buSzPts val="1200"/>
            </a:pPr>
            <a:r>
              <a:rPr lang="it" sz="1600" kern="0">
                <a:solidFill>
                  <a:srgbClr val="4E5765"/>
                </a:solidFill>
                <a:latin typeface="Roboto Condensed Light"/>
                <a:ea typeface="Roboto Condensed Light"/>
                <a:cs typeface="Roboto Condensed Light"/>
                <a:sym typeface="Roboto Condensed Light"/>
              </a:rPr>
              <a:t>I tre punti fondamentali su cui è basato il Class Diagram sono:</a:t>
            </a:r>
            <a:endParaRPr sz="1467" kern="0">
              <a:solidFill>
                <a:srgbClr val="000000"/>
              </a:solidFill>
              <a:latin typeface="Arial"/>
              <a:cs typeface="Arial"/>
              <a:sym typeface="Arial"/>
            </a:endParaRPr>
          </a:p>
        </p:txBody>
      </p:sp>
      <p:sp>
        <p:nvSpPr>
          <p:cNvPr id="380" name="Shape 380"/>
          <p:cNvSpPr/>
          <p:nvPr/>
        </p:nvSpPr>
        <p:spPr>
          <a:xfrm>
            <a:off x="7250763" y="4169297"/>
            <a:ext cx="216800" cy="165200"/>
          </a:xfrm>
          <a:custGeom>
            <a:avLst/>
            <a:gdLst/>
            <a:ahLst/>
            <a:cxnLst/>
            <a:rect l="0" t="0" r="0" b="0"/>
            <a:pathLst>
              <a:path w="120000" h="120000" extrusionOk="0">
                <a:moveTo>
                  <a:pt x="120000" y="23571"/>
                </a:moveTo>
                <a:cubicBezTo>
                  <a:pt x="120000" y="25714"/>
                  <a:pt x="119183" y="27857"/>
                  <a:pt x="117551" y="29999"/>
                </a:cubicBezTo>
                <a:cubicBezTo>
                  <a:pt x="62040" y="103928"/>
                  <a:pt x="62040" y="103928"/>
                  <a:pt x="62040" y="103928"/>
                </a:cubicBezTo>
                <a:cubicBezTo>
                  <a:pt x="51428" y="117857"/>
                  <a:pt x="51428" y="117857"/>
                  <a:pt x="51428" y="117857"/>
                </a:cubicBezTo>
                <a:cubicBezTo>
                  <a:pt x="49795" y="118928"/>
                  <a:pt x="48163" y="119999"/>
                  <a:pt x="45714" y="119999"/>
                </a:cubicBezTo>
                <a:cubicBezTo>
                  <a:pt x="44081" y="119999"/>
                  <a:pt x="42448" y="118928"/>
                  <a:pt x="40816" y="117857"/>
                </a:cubicBezTo>
                <a:cubicBezTo>
                  <a:pt x="30204" y="103928"/>
                  <a:pt x="30204" y="103928"/>
                  <a:pt x="30204" y="103928"/>
                </a:cubicBezTo>
                <a:cubicBezTo>
                  <a:pt x="2448" y="66428"/>
                  <a:pt x="2448" y="66428"/>
                  <a:pt x="2448" y="66428"/>
                </a:cubicBezTo>
                <a:cubicBezTo>
                  <a:pt x="816" y="65357"/>
                  <a:pt x="0" y="63214"/>
                  <a:pt x="0" y="59999"/>
                </a:cubicBezTo>
                <a:cubicBezTo>
                  <a:pt x="0" y="56785"/>
                  <a:pt x="816" y="54642"/>
                  <a:pt x="2448" y="53571"/>
                </a:cubicBezTo>
                <a:cubicBezTo>
                  <a:pt x="13061" y="39642"/>
                  <a:pt x="13061" y="39642"/>
                  <a:pt x="13061" y="39642"/>
                </a:cubicBezTo>
                <a:cubicBezTo>
                  <a:pt x="14693" y="37500"/>
                  <a:pt x="16326" y="36428"/>
                  <a:pt x="17959" y="36428"/>
                </a:cubicBezTo>
                <a:cubicBezTo>
                  <a:pt x="20408" y="36428"/>
                  <a:pt x="22040" y="37500"/>
                  <a:pt x="23673" y="39642"/>
                </a:cubicBezTo>
                <a:cubicBezTo>
                  <a:pt x="45714" y="69642"/>
                  <a:pt x="45714" y="69642"/>
                  <a:pt x="45714" y="69642"/>
                </a:cubicBezTo>
                <a:cubicBezTo>
                  <a:pt x="97142" y="2142"/>
                  <a:pt x="97142" y="2142"/>
                  <a:pt x="97142" y="2142"/>
                </a:cubicBezTo>
                <a:cubicBezTo>
                  <a:pt x="97959" y="1071"/>
                  <a:pt x="99591" y="0"/>
                  <a:pt x="102040" y="0"/>
                </a:cubicBezTo>
                <a:cubicBezTo>
                  <a:pt x="103673" y="0"/>
                  <a:pt x="106122" y="1071"/>
                  <a:pt x="106938" y="2142"/>
                </a:cubicBezTo>
                <a:cubicBezTo>
                  <a:pt x="117551" y="16071"/>
                  <a:pt x="117551" y="16071"/>
                  <a:pt x="117551" y="16071"/>
                </a:cubicBezTo>
                <a:cubicBezTo>
                  <a:pt x="119183" y="18214"/>
                  <a:pt x="120000" y="20357"/>
                  <a:pt x="120000" y="23571"/>
                </a:cubicBezTo>
                <a:close/>
              </a:path>
            </a:pathLst>
          </a:custGeom>
          <a:solidFill>
            <a:schemeClr val="accent3"/>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381" name="Shape 381"/>
          <p:cNvSpPr/>
          <p:nvPr/>
        </p:nvSpPr>
        <p:spPr>
          <a:xfrm>
            <a:off x="7592352" y="5349384"/>
            <a:ext cx="3834800" cy="6524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1100"/>
            </a:pPr>
            <a:r>
              <a:rPr lang="it" sz="1467" kern="0">
                <a:solidFill>
                  <a:srgbClr val="4E5765"/>
                </a:solidFill>
                <a:latin typeface="Roboto Condensed Light"/>
                <a:ea typeface="Roboto Condensed Light"/>
                <a:cs typeface="Roboto Condensed Light"/>
                <a:sym typeface="Roboto Condensed Light"/>
              </a:rPr>
              <a:t>Interazione utente-spettacolo tramite le operazioni</a:t>
            </a:r>
            <a:endParaRPr sz="1467" kern="0">
              <a:solidFill>
                <a:srgbClr val="4E5765"/>
              </a:solidFill>
              <a:latin typeface="Roboto Condensed Light"/>
              <a:ea typeface="Roboto Condensed Light"/>
              <a:cs typeface="Roboto Condensed Light"/>
              <a:sym typeface="Roboto Condensed Light"/>
            </a:endParaRPr>
          </a:p>
        </p:txBody>
      </p:sp>
      <p:sp>
        <p:nvSpPr>
          <p:cNvPr id="382" name="Shape 382"/>
          <p:cNvSpPr/>
          <p:nvPr/>
        </p:nvSpPr>
        <p:spPr>
          <a:xfrm>
            <a:off x="7592352" y="4688761"/>
            <a:ext cx="3834800" cy="3432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1100"/>
            </a:pPr>
            <a:r>
              <a:rPr lang="it" sz="1467" kern="0">
                <a:solidFill>
                  <a:srgbClr val="4E5765"/>
                </a:solidFill>
                <a:latin typeface="Roboto Condensed Light"/>
                <a:ea typeface="Roboto Condensed Light"/>
                <a:cs typeface="Roboto Condensed Light"/>
                <a:sym typeface="Roboto Condensed Light"/>
              </a:rPr>
              <a:t>Interazione utente-film tramite le recensioni</a:t>
            </a:r>
            <a:endParaRPr sz="1467" kern="0">
              <a:solidFill>
                <a:srgbClr val="4E5765"/>
              </a:solidFill>
              <a:latin typeface="Roboto Condensed Light"/>
              <a:ea typeface="Roboto Condensed Light"/>
              <a:cs typeface="Roboto Condensed Light"/>
              <a:sym typeface="Roboto Condensed Light"/>
            </a:endParaRPr>
          </a:p>
        </p:txBody>
      </p:sp>
      <p:sp>
        <p:nvSpPr>
          <p:cNvPr id="383" name="Shape 383"/>
          <p:cNvSpPr/>
          <p:nvPr/>
        </p:nvSpPr>
        <p:spPr>
          <a:xfrm>
            <a:off x="7231005" y="4807343"/>
            <a:ext cx="216800" cy="165200"/>
          </a:xfrm>
          <a:custGeom>
            <a:avLst/>
            <a:gdLst/>
            <a:ahLst/>
            <a:cxnLst/>
            <a:rect l="0" t="0" r="0" b="0"/>
            <a:pathLst>
              <a:path w="120000" h="120000" extrusionOk="0">
                <a:moveTo>
                  <a:pt x="120000" y="23571"/>
                </a:moveTo>
                <a:cubicBezTo>
                  <a:pt x="120000" y="25714"/>
                  <a:pt x="119183" y="27857"/>
                  <a:pt x="117551" y="29999"/>
                </a:cubicBezTo>
                <a:cubicBezTo>
                  <a:pt x="62040" y="103928"/>
                  <a:pt x="62040" y="103928"/>
                  <a:pt x="62040" y="103928"/>
                </a:cubicBezTo>
                <a:cubicBezTo>
                  <a:pt x="51428" y="117857"/>
                  <a:pt x="51428" y="117857"/>
                  <a:pt x="51428" y="117857"/>
                </a:cubicBezTo>
                <a:cubicBezTo>
                  <a:pt x="49795" y="118928"/>
                  <a:pt x="48163" y="119999"/>
                  <a:pt x="45714" y="119999"/>
                </a:cubicBezTo>
                <a:cubicBezTo>
                  <a:pt x="44081" y="119999"/>
                  <a:pt x="42448" y="118928"/>
                  <a:pt x="40816" y="117857"/>
                </a:cubicBezTo>
                <a:cubicBezTo>
                  <a:pt x="30204" y="103928"/>
                  <a:pt x="30204" y="103928"/>
                  <a:pt x="30204" y="103928"/>
                </a:cubicBezTo>
                <a:cubicBezTo>
                  <a:pt x="2448" y="66428"/>
                  <a:pt x="2448" y="66428"/>
                  <a:pt x="2448" y="66428"/>
                </a:cubicBezTo>
                <a:cubicBezTo>
                  <a:pt x="816" y="65357"/>
                  <a:pt x="0" y="63214"/>
                  <a:pt x="0" y="59999"/>
                </a:cubicBezTo>
                <a:cubicBezTo>
                  <a:pt x="0" y="56785"/>
                  <a:pt x="816" y="54642"/>
                  <a:pt x="2448" y="53571"/>
                </a:cubicBezTo>
                <a:cubicBezTo>
                  <a:pt x="13061" y="39642"/>
                  <a:pt x="13061" y="39642"/>
                  <a:pt x="13061" y="39642"/>
                </a:cubicBezTo>
                <a:cubicBezTo>
                  <a:pt x="14693" y="37500"/>
                  <a:pt x="16326" y="36428"/>
                  <a:pt x="17959" y="36428"/>
                </a:cubicBezTo>
                <a:cubicBezTo>
                  <a:pt x="20408" y="36428"/>
                  <a:pt x="22040" y="37500"/>
                  <a:pt x="23673" y="39642"/>
                </a:cubicBezTo>
                <a:cubicBezTo>
                  <a:pt x="45714" y="69642"/>
                  <a:pt x="45714" y="69642"/>
                  <a:pt x="45714" y="69642"/>
                </a:cubicBezTo>
                <a:cubicBezTo>
                  <a:pt x="97142" y="2142"/>
                  <a:pt x="97142" y="2142"/>
                  <a:pt x="97142" y="2142"/>
                </a:cubicBezTo>
                <a:cubicBezTo>
                  <a:pt x="97959" y="1071"/>
                  <a:pt x="99591" y="0"/>
                  <a:pt x="102040" y="0"/>
                </a:cubicBezTo>
                <a:cubicBezTo>
                  <a:pt x="103673" y="0"/>
                  <a:pt x="106122" y="1071"/>
                  <a:pt x="106938" y="2142"/>
                </a:cubicBezTo>
                <a:cubicBezTo>
                  <a:pt x="117551" y="16071"/>
                  <a:pt x="117551" y="16071"/>
                  <a:pt x="117551" y="16071"/>
                </a:cubicBezTo>
                <a:cubicBezTo>
                  <a:pt x="119183" y="18214"/>
                  <a:pt x="120000" y="20357"/>
                  <a:pt x="120000" y="23571"/>
                </a:cubicBezTo>
                <a:close/>
              </a:path>
            </a:pathLst>
          </a:custGeom>
          <a:solidFill>
            <a:schemeClr val="accent3"/>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384" name="Shape 384"/>
          <p:cNvSpPr/>
          <p:nvPr/>
        </p:nvSpPr>
        <p:spPr>
          <a:xfrm>
            <a:off x="7251955" y="5452048"/>
            <a:ext cx="216800" cy="165200"/>
          </a:xfrm>
          <a:custGeom>
            <a:avLst/>
            <a:gdLst/>
            <a:ahLst/>
            <a:cxnLst/>
            <a:rect l="0" t="0" r="0" b="0"/>
            <a:pathLst>
              <a:path w="120000" h="120000" extrusionOk="0">
                <a:moveTo>
                  <a:pt x="120000" y="23571"/>
                </a:moveTo>
                <a:cubicBezTo>
                  <a:pt x="120000" y="25714"/>
                  <a:pt x="119183" y="27857"/>
                  <a:pt x="117551" y="29999"/>
                </a:cubicBezTo>
                <a:cubicBezTo>
                  <a:pt x="62040" y="103928"/>
                  <a:pt x="62040" y="103928"/>
                  <a:pt x="62040" y="103928"/>
                </a:cubicBezTo>
                <a:cubicBezTo>
                  <a:pt x="51428" y="117857"/>
                  <a:pt x="51428" y="117857"/>
                  <a:pt x="51428" y="117857"/>
                </a:cubicBezTo>
                <a:cubicBezTo>
                  <a:pt x="49795" y="118928"/>
                  <a:pt x="48163" y="119999"/>
                  <a:pt x="45714" y="119999"/>
                </a:cubicBezTo>
                <a:cubicBezTo>
                  <a:pt x="44081" y="119999"/>
                  <a:pt x="42448" y="118928"/>
                  <a:pt x="40816" y="117857"/>
                </a:cubicBezTo>
                <a:cubicBezTo>
                  <a:pt x="30204" y="103928"/>
                  <a:pt x="30204" y="103928"/>
                  <a:pt x="30204" y="103928"/>
                </a:cubicBezTo>
                <a:cubicBezTo>
                  <a:pt x="2448" y="66428"/>
                  <a:pt x="2448" y="66428"/>
                  <a:pt x="2448" y="66428"/>
                </a:cubicBezTo>
                <a:cubicBezTo>
                  <a:pt x="816" y="65357"/>
                  <a:pt x="0" y="63214"/>
                  <a:pt x="0" y="59999"/>
                </a:cubicBezTo>
                <a:cubicBezTo>
                  <a:pt x="0" y="56785"/>
                  <a:pt x="816" y="54642"/>
                  <a:pt x="2448" y="53571"/>
                </a:cubicBezTo>
                <a:cubicBezTo>
                  <a:pt x="13061" y="39642"/>
                  <a:pt x="13061" y="39642"/>
                  <a:pt x="13061" y="39642"/>
                </a:cubicBezTo>
                <a:cubicBezTo>
                  <a:pt x="14693" y="37500"/>
                  <a:pt x="16326" y="36428"/>
                  <a:pt x="17959" y="36428"/>
                </a:cubicBezTo>
                <a:cubicBezTo>
                  <a:pt x="20408" y="36428"/>
                  <a:pt x="22040" y="37500"/>
                  <a:pt x="23673" y="39642"/>
                </a:cubicBezTo>
                <a:cubicBezTo>
                  <a:pt x="45714" y="69642"/>
                  <a:pt x="45714" y="69642"/>
                  <a:pt x="45714" y="69642"/>
                </a:cubicBezTo>
                <a:cubicBezTo>
                  <a:pt x="97142" y="2142"/>
                  <a:pt x="97142" y="2142"/>
                  <a:pt x="97142" y="2142"/>
                </a:cubicBezTo>
                <a:cubicBezTo>
                  <a:pt x="97959" y="1071"/>
                  <a:pt x="99591" y="0"/>
                  <a:pt x="102040" y="0"/>
                </a:cubicBezTo>
                <a:cubicBezTo>
                  <a:pt x="103673" y="0"/>
                  <a:pt x="106122" y="1071"/>
                  <a:pt x="106938" y="2142"/>
                </a:cubicBezTo>
                <a:cubicBezTo>
                  <a:pt x="117551" y="16071"/>
                  <a:pt x="117551" y="16071"/>
                  <a:pt x="117551" y="16071"/>
                </a:cubicBezTo>
                <a:cubicBezTo>
                  <a:pt x="119183" y="18214"/>
                  <a:pt x="120000" y="20357"/>
                  <a:pt x="120000" y="23571"/>
                </a:cubicBezTo>
                <a:close/>
              </a:path>
            </a:pathLst>
          </a:custGeom>
          <a:solidFill>
            <a:schemeClr val="accent3"/>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385" name="Shape 385"/>
          <p:cNvSpPr/>
          <p:nvPr/>
        </p:nvSpPr>
        <p:spPr>
          <a:xfrm>
            <a:off x="7592352" y="4046520"/>
            <a:ext cx="3834800" cy="343200"/>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1100"/>
            </a:pPr>
            <a:r>
              <a:rPr lang="it" sz="1467" kern="0">
                <a:solidFill>
                  <a:srgbClr val="4E5765"/>
                </a:solidFill>
                <a:latin typeface="Roboto Condensed Light"/>
                <a:ea typeface="Roboto Condensed Light"/>
                <a:cs typeface="Roboto Condensed Light"/>
                <a:sym typeface="Roboto Condensed Light"/>
              </a:rPr>
              <a:t>Suddivisione utenti</a:t>
            </a:r>
            <a:endParaRPr sz="1067" kern="0">
              <a:solidFill>
                <a:srgbClr val="4E5765"/>
              </a:solidFill>
              <a:latin typeface="Roboto Condensed Light"/>
              <a:ea typeface="Roboto Condensed Light"/>
              <a:cs typeface="Roboto Condensed Light"/>
              <a:sym typeface="Roboto Condensed Light"/>
            </a:endParaRPr>
          </a:p>
        </p:txBody>
      </p:sp>
      <p:sp>
        <p:nvSpPr>
          <p:cNvPr id="386" name="Shape 386"/>
          <p:cNvSpPr/>
          <p:nvPr/>
        </p:nvSpPr>
        <p:spPr>
          <a:xfrm>
            <a:off x="4407" y="0"/>
            <a:ext cx="6905775" cy="6858000"/>
          </a:xfrm>
          <a:prstGeom prst="rect">
            <a:avLst/>
          </a:prstGeom>
          <a:solidFill>
            <a:srgbClr val="4E5765"/>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4F5FC"/>
              </a:solidFill>
              <a:latin typeface="Calibri"/>
              <a:ea typeface="Calibri"/>
              <a:cs typeface="Calibri"/>
              <a:sym typeface="Calibri"/>
            </a:endParaRPr>
          </a:p>
        </p:txBody>
      </p:sp>
      <p:pic>
        <p:nvPicPr>
          <p:cNvPr id="387" name="Shape 387"/>
          <p:cNvPicPr preferRelativeResize="0">
            <a:picLocks noGrp="1"/>
          </p:cNvPicPr>
          <p:nvPr>
            <p:ph type="pic" idx="2"/>
          </p:nvPr>
        </p:nvPicPr>
        <p:blipFill rotWithShape="1">
          <a:blip r:embed="rId3">
            <a:alphaModFix/>
          </a:blip>
          <a:srcRect/>
          <a:stretch/>
        </p:blipFill>
        <p:spPr>
          <a:xfrm>
            <a:off x="0" y="259845"/>
            <a:ext cx="6910181" cy="6279067"/>
          </a:xfrm>
          <a:prstGeom prst="rect">
            <a:avLst/>
          </a:prstGeom>
          <a:solidFill>
            <a:srgbClr val="4E5765"/>
          </a:solidFill>
          <a:ln>
            <a:noFill/>
          </a:ln>
        </p:spPr>
      </p:pic>
      <p:sp>
        <p:nvSpPr>
          <p:cNvPr id="388" name="Shape 388"/>
          <p:cNvSpPr txBox="1"/>
          <p:nvPr/>
        </p:nvSpPr>
        <p:spPr>
          <a:xfrm>
            <a:off x="7379366" y="259848"/>
            <a:ext cx="1511415" cy="245832"/>
          </a:xfrm>
          <a:prstGeom prst="rect">
            <a:avLst/>
          </a:prstGeom>
          <a:solidFill>
            <a:srgbClr val="FF0000"/>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4F5FC"/>
                </a:solidFill>
                <a:latin typeface="Roboto"/>
                <a:ea typeface="Roboto"/>
                <a:cs typeface="Roboto"/>
                <a:sym typeface="Roboto"/>
              </a:rPr>
              <a:t>CLASS DIAGRAM</a:t>
            </a:r>
            <a:endParaRPr sz="1467" kern="0">
              <a:solidFill>
                <a:srgbClr val="000000"/>
              </a:solidFill>
              <a:latin typeface="Arial"/>
              <a:cs typeface="Arial"/>
              <a:sym typeface="Arial"/>
            </a:endParaRPr>
          </a:p>
        </p:txBody>
      </p:sp>
      <p:sp>
        <p:nvSpPr>
          <p:cNvPr id="2" name="Segnaposto piè di pagina 1">
            <a:extLst>
              <a:ext uri="{FF2B5EF4-FFF2-40B4-BE49-F238E27FC236}">
                <a16:creationId xmlns:a16="http://schemas.microsoft.com/office/drawing/2014/main" id="{9DDADC9C-DE7B-43D4-B3B3-2A9439F733F4}"/>
              </a:ext>
            </a:extLst>
          </p:cNvPr>
          <p:cNvSpPr>
            <a:spLocks noGrp="1"/>
          </p:cNvSpPr>
          <p:nvPr>
            <p:ph type="ftr" idx="11"/>
          </p:nvPr>
        </p:nvSpPr>
        <p:spPr/>
        <p:txBody>
          <a:bodyPr/>
          <a:lstStyle/>
          <a:p>
            <a:endParaRPr lang="it-IT" dirty="0"/>
          </a:p>
        </p:txBody>
      </p:sp>
      <p:sp>
        <p:nvSpPr>
          <p:cNvPr id="3" name="Segnaposto numero diapositiva 2">
            <a:extLst>
              <a:ext uri="{FF2B5EF4-FFF2-40B4-BE49-F238E27FC236}">
                <a16:creationId xmlns:a16="http://schemas.microsoft.com/office/drawing/2014/main" id="{0F988FB8-C0FA-45CD-ACDE-1503074E268E}"/>
              </a:ext>
            </a:extLst>
          </p:cNvPr>
          <p:cNvSpPr>
            <a:spLocks noGrp="1"/>
          </p:cNvSpPr>
          <p:nvPr>
            <p:ph type="sldNum" idx="12"/>
          </p:nvPr>
        </p:nvSpPr>
        <p:spPr/>
        <p:txBody>
          <a:bodyPr/>
          <a:lstStyle/>
          <a:p>
            <a:fld id="{00000000-1234-1234-1234-123412341234}" type="slidenum">
              <a:rPr lang="it-IT" smtClean="0"/>
              <a:pPr/>
              <a:t>8</a:t>
            </a:fld>
            <a:endParaRPr lang="it-IT" dirty="0"/>
          </a:p>
        </p:txBody>
      </p:sp>
    </p:spTree>
    <p:extLst>
      <p:ext uri="{BB962C8B-B14F-4D97-AF65-F5344CB8AC3E}">
        <p14:creationId xmlns:p14="http://schemas.microsoft.com/office/powerpoint/2010/main" val="2724965318"/>
      </p:ext>
    </p:extLst>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93"/>
        <p:cNvGrpSpPr/>
        <p:nvPr/>
      </p:nvGrpSpPr>
      <p:grpSpPr>
        <a:xfrm>
          <a:off x="0" y="0"/>
          <a:ext cx="0" cy="0"/>
          <a:chOff x="0" y="0"/>
          <a:chExt cx="0" cy="0"/>
        </a:xfrm>
      </p:grpSpPr>
      <p:sp>
        <p:nvSpPr>
          <p:cNvPr id="394" name="Shape 394"/>
          <p:cNvSpPr txBox="1"/>
          <p:nvPr/>
        </p:nvSpPr>
        <p:spPr>
          <a:xfrm>
            <a:off x="919756" y="1103294"/>
            <a:ext cx="3961341" cy="584775"/>
          </a:xfrm>
          <a:prstGeom prst="rect">
            <a:avLst/>
          </a:prstGeom>
          <a:noFill/>
          <a:ln>
            <a:noFill/>
          </a:ln>
        </p:spPr>
        <p:txBody>
          <a:bodyPr spcFirstLastPara="1" wrap="square" lIns="91433" tIns="45700" rIns="91433" bIns="45700" anchor="t" anchorCtr="0">
            <a:noAutofit/>
          </a:bodyPr>
          <a:lstStyle/>
          <a:p>
            <a:pPr defTabSz="1219170">
              <a:buClr>
                <a:srgbClr val="4E5765"/>
              </a:buClr>
              <a:buSzPts val="2400"/>
            </a:pPr>
            <a:r>
              <a:rPr lang="it" sz="3200" b="1" kern="0">
                <a:solidFill>
                  <a:srgbClr val="4E5765"/>
                </a:solidFill>
                <a:latin typeface="Roboto"/>
                <a:ea typeface="Roboto"/>
                <a:cs typeface="Roboto"/>
                <a:sym typeface="Roboto"/>
              </a:rPr>
              <a:t>Suddivisione utenti</a:t>
            </a:r>
            <a:endParaRPr sz="3200" b="1" kern="0">
              <a:solidFill>
                <a:srgbClr val="4E5765"/>
              </a:solidFill>
              <a:latin typeface="Roboto"/>
              <a:ea typeface="Roboto"/>
              <a:cs typeface="Roboto"/>
              <a:sym typeface="Roboto"/>
            </a:endParaRPr>
          </a:p>
        </p:txBody>
      </p:sp>
      <p:sp>
        <p:nvSpPr>
          <p:cNvPr id="395" name="Shape 395"/>
          <p:cNvSpPr txBox="1">
            <a:spLocks noGrp="1"/>
          </p:cNvSpPr>
          <p:nvPr>
            <p:ph type="sldNum" idx="12"/>
          </p:nvPr>
        </p:nvSpPr>
        <p:spPr>
          <a:xfrm>
            <a:off x="8526520" y="6356351"/>
            <a:ext cx="2743200" cy="365125"/>
          </a:xfrm>
          <a:prstGeom prst="rect">
            <a:avLst/>
          </a:prstGeom>
          <a:noFill/>
          <a:ln>
            <a:noFill/>
          </a:ln>
        </p:spPr>
        <p:txBody>
          <a:bodyPr spcFirstLastPara="1" wrap="square" lIns="91433" tIns="45700" rIns="91433" bIns="45700" anchor="ctr" anchorCtr="0">
            <a:noAutofit/>
          </a:bodyPr>
          <a:lstStyle/>
          <a:p>
            <a:pPr defTabSz="1219170">
              <a:buClr>
                <a:srgbClr val="4E5765"/>
              </a:buClr>
              <a:buSzPts val="800"/>
            </a:pPr>
            <a:fld id="{00000000-1234-1234-1234-123412341234}" type="slidenum">
              <a:rPr lang="it" kern="0"/>
              <a:pPr defTabSz="1219170">
                <a:buClr>
                  <a:srgbClr val="4E5765"/>
                </a:buClr>
                <a:buSzPts val="800"/>
              </a:pPr>
              <a:t>9</a:t>
            </a:fld>
            <a:endParaRPr kern="0"/>
          </a:p>
        </p:txBody>
      </p:sp>
      <p:sp>
        <p:nvSpPr>
          <p:cNvPr id="396" name="Shape 396"/>
          <p:cNvSpPr/>
          <p:nvPr/>
        </p:nvSpPr>
        <p:spPr>
          <a:xfrm>
            <a:off x="1646637" y="5011804"/>
            <a:ext cx="3434695" cy="414985"/>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1400"/>
            </a:pPr>
            <a:r>
              <a:rPr lang="it" sz="1867" kern="0">
                <a:solidFill>
                  <a:srgbClr val="4E5765"/>
                </a:solidFill>
                <a:latin typeface="Roboto Condensed Light"/>
                <a:ea typeface="Roboto Condensed Light"/>
                <a:cs typeface="Roboto Condensed Light"/>
                <a:sym typeface="Roboto Condensed Light"/>
              </a:rPr>
              <a:t>UtenteBase</a:t>
            </a:r>
            <a:endParaRPr sz="1867" kern="0">
              <a:solidFill>
                <a:srgbClr val="4E5765"/>
              </a:solidFill>
              <a:latin typeface="Roboto Condensed Light"/>
              <a:ea typeface="Roboto Condensed Light"/>
              <a:cs typeface="Roboto Condensed Light"/>
              <a:sym typeface="Roboto Condensed Light"/>
            </a:endParaRPr>
          </a:p>
        </p:txBody>
      </p:sp>
      <p:sp>
        <p:nvSpPr>
          <p:cNvPr id="397" name="Shape 397"/>
          <p:cNvSpPr/>
          <p:nvPr/>
        </p:nvSpPr>
        <p:spPr>
          <a:xfrm>
            <a:off x="1646637" y="3373869"/>
            <a:ext cx="3434695" cy="414985"/>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1400"/>
            </a:pPr>
            <a:r>
              <a:rPr lang="it" sz="1867" kern="0">
                <a:solidFill>
                  <a:srgbClr val="4E5765"/>
                </a:solidFill>
                <a:latin typeface="Roboto Condensed Light"/>
                <a:ea typeface="Roboto Condensed Light"/>
                <a:cs typeface="Roboto Condensed Light"/>
                <a:sym typeface="Roboto Condensed Light"/>
              </a:rPr>
              <a:t>Gestore</a:t>
            </a:r>
            <a:endParaRPr sz="1200" kern="0">
              <a:solidFill>
                <a:srgbClr val="4E5765"/>
              </a:solidFill>
              <a:latin typeface="Roboto Condensed Light"/>
              <a:ea typeface="Roboto Condensed Light"/>
              <a:cs typeface="Roboto Condensed Light"/>
              <a:sym typeface="Roboto Condensed Light"/>
            </a:endParaRPr>
          </a:p>
        </p:txBody>
      </p:sp>
      <p:sp>
        <p:nvSpPr>
          <p:cNvPr id="398" name="Shape 398"/>
          <p:cNvSpPr/>
          <p:nvPr/>
        </p:nvSpPr>
        <p:spPr>
          <a:xfrm>
            <a:off x="1646637" y="4240702"/>
            <a:ext cx="3434695" cy="414985"/>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1400"/>
            </a:pPr>
            <a:r>
              <a:rPr lang="it" sz="1867" kern="0">
                <a:solidFill>
                  <a:srgbClr val="4E5765"/>
                </a:solidFill>
                <a:latin typeface="Roboto Condensed Light"/>
                <a:ea typeface="Roboto Condensed Light"/>
                <a:cs typeface="Roboto Condensed Light"/>
                <a:sym typeface="Roboto Condensed Light"/>
              </a:rPr>
              <a:t>Operatore</a:t>
            </a:r>
            <a:endParaRPr sz="1867" kern="0">
              <a:solidFill>
                <a:srgbClr val="4E5765"/>
              </a:solidFill>
              <a:latin typeface="Roboto Condensed Light"/>
              <a:ea typeface="Roboto Condensed Light"/>
              <a:cs typeface="Roboto Condensed Light"/>
              <a:sym typeface="Roboto Condensed Light"/>
            </a:endParaRPr>
          </a:p>
        </p:txBody>
      </p:sp>
      <p:sp>
        <p:nvSpPr>
          <p:cNvPr id="399" name="Shape 399"/>
          <p:cNvSpPr/>
          <p:nvPr/>
        </p:nvSpPr>
        <p:spPr>
          <a:xfrm>
            <a:off x="1280879" y="2606911"/>
            <a:ext cx="214397" cy="216632"/>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rgbClr val="3546C2"/>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00" name="Shape 400"/>
          <p:cNvSpPr/>
          <p:nvPr/>
        </p:nvSpPr>
        <p:spPr>
          <a:xfrm>
            <a:off x="1646637" y="2480048"/>
            <a:ext cx="3434695" cy="414985"/>
          </a:xfrm>
          <a:prstGeom prst="rect">
            <a:avLst/>
          </a:prstGeom>
          <a:noFill/>
          <a:ln>
            <a:noFill/>
          </a:ln>
        </p:spPr>
        <p:txBody>
          <a:bodyPr spcFirstLastPara="1" wrap="square" lIns="91433" tIns="45700" rIns="91433" bIns="45700" anchor="t" anchorCtr="0">
            <a:noAutofit/>
          </a:bodyPr>
          <a:lstStyle/>
          <a:p>
            <a:pPr defTabSz="1219170">
              <a:lnSpc>
                <a:spcPct val="130000"/>
              </a:lnSpc>
              <a:buClr>
                <a:srgbClr val="4E5765"/>
              </a:buClr>
              <a:buSzPts val="1400"/>
            </a:pPr>
            <a:r>
              <a:rPr lang="it" sz="1867" kern="0">
                <a:solidFill>
                  <a:srgbClr val="4E5765"/>
                </a:solidFill>
                <a:latin typeface="Roboto Condensed Light"/>
                <a:ea typeface="Roboto Condensed Light"/>
                <a:cs typeface="Roboto Condensed Light"/>
                <a:sym typeface="Roboto Condensed Light"/>
              </a:rPr>
              <a:t>UtenteRegistrato</a:t>
            </a:r>
            <a:endParaRPr sz="1867" kern="0">
              <a:solidFill>
                <a:srgbClr val="4E5765"/>
              </a:solidFill>
              <a:latin typeface="Roboto Condensed Light"/>
              <a:ea typeface="Roboto Condensed Light"/>
              <a:cs typeface="Roboto Condensed Light"/>
              <a:sym typeface="Roboto Condensed Light"/>
            </a:endParaRPr>
          </a:p>
        </p:txBody>
      </p:sp>
      <p:sp>
        <p:nvSpPr>
          <p:cNvPr id="401" name="Shape 401"/>
          <p:cNvSpPr/>
          <p:nvPr/>
        </p:nvSpPr>
        <p:spPr>
          <a:xfrm>
            <a:off x="1280879" y="3515776"/>
            <a:ext cx="214397" cy="216632"/>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rgbClr val="929CE1"/>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02" name="Shape 402"/>
          <p:cNvSpPr/>
          <p:nvPr/>
        </p:nvSpPr>
        <p:spPr>
          <a:xfrm>
            <a:off x="1280879" y="4339879"/>
            <a:ext cx="214397" cy="216632"/>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rgbClr val="929CE1"/>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03" name="Shape 403"/>
          <p:cNvSpPr/>
          <p:nvPr/>
        </p:nvSpPr>
        <p:spPr>
          <a:xfrm>
            <a:off x="1280879" y="5163983"/>
            <a:ext cx="214397" cy="216632"/>
          </a:xfrm>
          <a:custGeom>
            <a:avLst/>
            <a:gdLst/>
            <a:ahLst/>
            <a:cxnLst/>
            <a:rect l="0" t="0" r="0" b="0"/>
            <a:pathLst>
              <a:path w="120000" h="120000" extrusionOk="0">
                <a:moveTo>
                  <a:pt x="111724" y="30410"/>
                </a:moveTo>
                <a:cubicBezTo>
                  <a:pt x="117517" y="39452"/>
                  <a:pt x="120000" y="49315"/>
                  <a:pt x="120000" y="59999"/>
                </a:cubicBezTo>
                <a:cubicBezTo>
                  <a:pt x="120000" y="70684"/>
                  <a:pt x="117517" y="80547"/>
                  <a:pt x="111724" y="89589"/>
                </a:cubicBezTo>
                <a:cubicBezTo>
                  <a:pt x="106758" y="99452"/>
                  <a:pt x="99310" y="106027"/>
                  <a:pt x="90206" y="111780"/>
                </a:cubicBezTo>
                <a:cubicBezTo>
                  <a:pt x="81103" y="116712"/>
                  <a:pt x="70344" y="119999"/>
                  <a:pt x="59586" y="119999"/>
                </a:cubicBezTo>
                <a:cubicBezTo>
                  <a:pt x="48827" y="119999"/>
                  <a:pt x="38896" y="116712"/>
                  <a:pt x="29793" y="111780"/>
                </a:cubicBezTo>
                <a:cubicBezTo>
                  <a:pt x="20689" y="106027"/>
                  <a:pt x="13241" y="99452"/>
                  <a:pt x="7448" y="89589"/>
                </a:cubicBezTo>
                <a:cubicBezTo>
                  <a:pt x="2482" y="80547"/>
                  <a:pt x="0" y="70684"/>
                  <a:pt x="0" y="59999"/>
                </a:cubicBezTo>
                <a:cubicBezTo>
                  <a:pt x="0" y="49315"/>
                  <a:pt x="2482" y="39452"/>
                  <a:pt x="7448" y="30410"/>
                </a:cubicBezTo>
                <a:cubicBezTo>
                  <a:pt x="13241" y="20547"/>
                  <a:pt x="20689" y="13972"/>
                  <a:pt x="29793" y="8219"/>
                </a:cubicBezTo>
                <a:cubicBezTo>
                  <a:pt x="38896" y="3287"/>
                  <a:pt x="48827" y="0"/>
                  <a:pt x="59586" y="0"/>
                </a:cubicBezTo>
                <a:cubicBezTo>
                  <a:pt x="70344" y="0"/>
                  <a:pt x="81103" y="3287"/>
                  <a:pt x="90206" y="8219"/>
                </a:cubicBezTo>
                <a:cubicBezTo>
                  <a:pt x="99310" y="13972"/>
                  <a:pt x="106758" y="20547"/>
                  <a:pt x="111724" y="30410"/>
                </a:cubicBezTo>
                <a:close/>
                <a:moveTo>
                  <a:pt x="100137" y="47671"/>
                </a:moveTo>
                <a:cubicBezTo>
                  <a:pt x="100137" y="46027"/>
                  <a:pt x="100137" y="44383"/>
                  <a:pt x="98482" y="43561"/>
                </a:cubicBezTo>
                <a:cubicBezTo>
                  <a:pt x="91862" y="36986"/>
                  <a:pt x="91862" y="36986"/>
                  <a:pt x="91862" y="36986"/>
                </a:cubicBezTo>
                <a:cubicBezTo>
                  <a:pt x="91034" y="36164"/>
                  <a:pt x="89379" y="35342"/>
                  <a:pt x="88551" y="35342"/>
                </a:cubicBezTo>
                <a:cubicBezTo>
                  <a:pt x="86896" y="35342"/>
                  <a:pt x="85241" y="36164"/>
                  <a:pt x="84413" y="36986"/>
                </a:cubicBezTo>
                <a:cubicBezTo>
                  <a:pt x="52965" y="68219"/>
                  <a:pt x="52965" y="68219"/>
                  <a:pt x="52965" y="68219"/>
                </a:cubicBezTo>
                <a:cubicBezTo>
                  <a:pt x="34758" y="50958"/>
                  <a:pt x="34758" y="50958"/>
                  <a:pt x="34758" y="50958"/>
                </a:cubicBezTo>
                <a:cubicBezTo>
                  <a:pt x="33931" y="50136"/>
                  <a:pt x="33103" y="49315"/>
                  <a:pt x="31448" y="49315"/>
                </a:cubicBezTo>
                <a:cubicBezTo>
                  <a:pt x="29793" y="49315"/>
                  <a:pt x="28965" y="50136"/>
                  <a:pt x="28137" y="50958"/>
                </a:cubicBezTo>
                <a:cubicBezTo>
                  <a:pt x="20689" y="57534"/>
                  <a:pt x="20689" y="57534"/>
                  <a:pt x="20689" y="57534"/>
                </a:cubicBezTo>
                <a:cubicBezTo>
                  <a:pt x="19862" y="59178"/>
                  <a:pt x="19862" y="59999"/>
                  <a:pt x="19862" y="61643"/>
                </a:cubicBezTo>
                <a:cubicBezTo>
                  <a:pt x="19862" y="62465"/>
                  <a:pt x="19862" y="64109"/>
                  <a:pt x="20689" y="64931"/>
                </a:cubicBezTo>
                <a:cubicBezTo>
                  <a:pt x="48827" y="92876"/>
                  <a:pt x="48827" y="92876"/>
                  <a:pt x="48827" y="92876"/>
                </a:cubicBezTo>
                <a:cubicBezTo>
                  <a:pt x="50482" y="93698"/>
                  <a:pt x="51310" y="94520"/>
                  <a:pt x="52965" y="94520"/>
                </a:cubicBezTo>
                <a:cubicBezTo>
                  <a:pt x="53793" y="94520"/>
                  <a:pt x="55448" y="93698"/>
                  <a:pt x="56275" y="92876"/>
                </a:cubicBezTo>
                <a:cubicBezTo>
                  <a:pt x="98482" y="50958"/>
                  <a:pt x="98482" y="50958"/>
                  <a:pt x="98482" y="50958"/>
                </a:cubicBezTo>
                <a:cubicBezTo>
                  <a:pt x="100137" y="50136"/>
                  <a:pt x="100137" y="48493"/>
                  <a:pt x="100137" y="47671"/>
                </a:cubicBezTo>
                <a:close/>
              </a:path>
            </a:pathLst>
          </a:custGeom>
          <a:solidFill>
            <a:srgbClr val="929CE1"/>
          </a:solidFill>
          <a:ln>
            <a:noFill/>
          </a:ln>
        </p:spPr>
        <p:txBody>
          <a:bodyPr spcFirstLastPara="1" wrap="square" lIns="91433" tIns="45700" rIns="91433" bIns="45700" anchor="t" anchorCtr="0">
            <a:noAutofit/>
          </a:bodyPr>
          <a:lstStyle/>
          <a:p>
            <a:pPr defTabSz="1219170">
              <a:buClr>
                <a:srgbClr val="333639"/>
              </a:buClr>
              <a:buSzPts val="1400"/>
            </a:pPr>
            <a:endParaRPr sz="1867" kern="0">
              <a:solidFill>
                <a:srgbClr val="333639"/>
              </a:solidFill>
              <a:latin typeface="Calibri"/>
              <a:ea typeface="Calibri"/>
              <a:cs typeface="Calibri"/>
              <a:sym typeface="Calibri"/>
            </a:endParaRPr>
          </a:p>
        </p:txBody>
      </p:sp>
      <p:sp>
        <p:nvSpPr>
          <p:cNvPr id="404" name="Shape 404"/>
          <p:cNvSpPr/>
          <p:nvPr/>
        </p:nvSpPr>
        <p:spPr>
          <a:xfrm>
            <a:off x="5672513" y="0"/>
            <a:ext cx="6516009" cy="6858000"/>
          </a:xfrm>
          <a:prstGeom prst="rect">
            <a:avLst/>
          </a:prstGeom>
          <a:solidFill>
            <a:srgbClr val="4E5765"/>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4F5FC"/>
              </a:solidFill>
              <a:latin typeface="Calibri"/>
              <a:ea typeface="Calibri"/>
              <a:cs typeface="Calibri"/>
              <a:sym typeface="Calibri"/>
            </a:endParaRPr>
          </a:p>
        </p:txBody>
      </p:sp>
      <p:pic>
        <p:nvPicPr>
          <p:cNvPr id="405" name="Shape 405"/>
          <p:cNvPicPr preferRelativeResize="0">
            <a:picLocks noGrp="1"/>
          </p:cNvPicPr>
          <p:nvPr>
            <p:ph type="pic" idx="2"/>
          </p:nvPr>
        </p:nvPicPr>
        <p:blipFill rotWithShape="1">
          <a:blip r:embed="rId3">
            <a:alphaModFix/>
          </a:blip>
          <a:srcRect/>
          <a:stretch/>
        </p:blipFill>
        <p:spPr>
          <a:xfrm>
            <a:off x="5675992" y="1149468"/>
            <a:ext cx="6516009" cy="4277321"/>
          </a:xfrm>
          <a:prstGeom prst="rect">
            <a:avLst/>
          </a:prstGeom>
          <a:solidFill>
            <a:srgbClr val="4E5765"/>
          </a:solidFill>
          <a:ln>
            <a:noFill/>
          </a:ln>
        </p:spPr>
      </p:pic>
      <p:sp>
        <p:nvSpPr>
          <p:cNvPr id="406" name="Shape 406"/>
          <p:cNvSpPr txBox="1"/>
          <p:nvPr/>
        </p:nvSpPr>
        <p:spPr>
          <a:xfrm>
            <a:off x="1051633" y="606081"/>
            <a:ext cx="1564958" cy="266116"/>
          </a:xfrm>
          <a:prstGeom prst="rect">
            <a:avLst/>
          </a:prstGeom>
          <a:solidFill>
            <a:srgbClr val="FF0000"/>
          </a:solidFill>
          <a:ln>
            <a:noFill/>
          </a:ln>
        </p:spPr>
        <p:txBody>
          <a:bodyPr spcFirstLastPara="1" wrap="square" lIns="91433" tIns="45700" rIns="91433" bIns="45700" anchor="t" anchorCtr="0">
            <a:noAutofit/>
          </a:bodyPr>
          <a:lstStyle/>
          <a:p>
            <a:pPr defTabSz="1219170">
              <a:buClr>
                <a:srgbClr val="000000"/>
              </a:buClr>
            </a:pPr>
            <a:r>
              <a:rPr lang="it" sz="1067" b="1" kern="0">
                <a:solidFill>
                  <a:srgbClr val="F4F5FC"/>
                </a:solidFill>
                <a:latin typeface="Roboto"/>
                <a:ea typeface="Roboto"/>
                <a:cs typeface="Roboto"/>
                <a:sym typeface="Roboto"/>
              </a:rPr>
              <a:t>CLASS DIAGRAM</a:t>
            </a:r>
            <a:endParaRPr sz="1467" kern="0">
              <a:solidFill>
                <a:srgbClr val="000000"/>
              </a:solidFill>
              <a:latin typeface="Arial"/>
              <a:cs typeface="Arial"/>
              <a:sym typeface="Arial"/>
            </a:endParaRPr>
          </a:p>
        </p:txBody>
      </p:sp>
      <p:sp>
        <p:nvSpPr>
          <p:cNvPr id="2" name="Segnaposto piè di pagina 1">
            <a:extLst>
              <a:ext uri="{FF2B5EF4-FFF2-40B4-BE49-F238E27FC236}">
                <a16:creationId xmlns:a16="http://schemas.microsoft.com/office/drawing/2014/main" id="{99332D41-911B-4B4E-8766-805A6983BF06}"/>
              </a:ext>
            </a:extLst>
          </p:cNvPr>
          <p:cNvSpPr>
            <a:spLocks noGrp="1"/>
          </p:cNvSpPr>
          <p:nvPr>
            <p:ph type="ftr" idx="11"/>
          </p:nvPr>
        </p:nvSpPr>
        <p:spPr/>
        <p:txBody>
          <a:bodyPr/>
          <a:lstStyle/>
          <a:p>
            <a:r>
              <a:rPr lang="it-IT"/>
              <a:t>EvoCinema</a:t>
            </a:r>
          </a:p>
        </p:txBody>
      </p:sp>
    </p:spTree>
    <p:extLst>
      <p:ext uri="{BB962C8B-B14F-4D97-AF65-F5344CB8AC3E}">
        <p14:creationId xmlns:p14="http://schemas.microsoft.com/office/powerpoint/2010/main" val="1162504974"/>
      </p:ext>
    </p:extLst>
  </p:cSld>
  <p:clrMapOvr>
    <a:masterClrMapping/>
  </p:clrMapOvr>
  <p:transition spd="slow">
    <p:push/>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9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0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5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1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2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Theme">
  <a:themeElements>
    <a:clrScheme name="Buxe Colored">
      <a:dk1>
        <a:srgbClr val="333639"/>
      </a:dk1>
      <a:lt1>
        <a:srgbClr val="F4F5FC"/>
      </a:lt1>
      <a:dk2>
        <a:srgbClr val="353A42"/>
      </a:dk2>
      <a:lt2>
        <a:srgbClr val="FFFFFF"/>
      </a:lt2>
      <a:accent1>
        <a:srgbClr val="D70444"/>
      </a:accent1>
      <a:accent2>
        <a:srgbClr val="FFD014"/>
      </a:accent2>
      <a:accent3>
        <a:srgbClr val="99B433"/>
      </a:accent3>
      <a:accent4>
        <a:srgbClr val="F8960D"/>
      </a:accent4>
      <a:accent5>
        <a:srgbClr val="00A19C"/>
      </a:accent5>
      <a:accent6>
        <a:srgbClr val="AAB2BD"/>
      </a:accent6>
      <a:hlink>
        <a:srgbClr val="F8960D"/>
      </a:hlink>
      <a:folHlink>
        <a:srgbClr val="D70444"/>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3051</Words>
  <Application>Microsoft Office PowerPoint</Application>
  <PresentationFormat>Widescreen</PresentationFormat>
  <Paragraphs>637</Paragraphs>
  <Slides>71</Slides>
  <Notes>71</Notes>
  <HiddenSlides>0</HiddenSlides>
  <MMClips>1</MMClips>
  <ScaleCrop>false</ScaleCrop>
  <HeadingPairs>
    <vt:vector size="6" baseType="variant">
      <vt:variant>
        <vt:lpstr>Caratteri utilizzati</vt:lpstr>
      </vt:variant>
      <vt:variant>
        <vt:i4>7</vt:i4>
      </vt:variant>
      <vt:variant>
        <vt:lpstr>Tema</vt:lpstr>
      </vt:variant>
      <vt:variant>
        <vt:i4>15</vt:i4>
      </vt:variant>
      <vt:variant>
        <vt:lpstr>Titoli diapositive</vt:lpstr>
      </vt:variant>
      <vt:variant>
        <vt:i4>71</vt:i4>
      </vt:variant>
    </vt:vector>
  </HeadingPairs>
  <TitlesOfParts>
    <vt:vector size="93" baseType="lpstr">
      <vt:lpstr>Arial</vt:lpstr>
      <vt:lpstr>Calibri</vt:lpstr>
      <vt:lpstr>Calibri Light</vt:lpstr>
      <vt:lpstr>Roboto</vt:lpstr>
      <vt:lpstr>Roboto Condensed</vt:lpstr>
      <vt:lpstr>Roboto Condensed Light</vt:lpstr>
      <vt:lpstr>Wingdings</vt:lpstr>
      <vt:lpstr>Tema di Office</vt:lpstr>
      <vt:lpstr>Office Theme</vt:lpstr>
      <vt:lpstr>1_Office Theme</vt:lpstr>
      <vt:lpstr>2_Office Theme</vt:lpstr>
      <vt:lpstr>3_Office Theme</vt:lpstr>
      <vt:lpstr>4_Office Theme</vt:lpstr>
      <vt:lpstr>6_Office Theme</vt:lpstr>
      <vt:lpstr>Simple Light</vt:lpstr>
      <vt:lpstr>7_Office Theme</vt:lpstr>
      <vt:lpstr>8_Office Theme</vt:lpstr>
      <vt:lpstr>9_Office Theme</vt:lpstr>
      <vt:lpstr>10_Office Theme</vt:lpstr>
      <vt:lpstr>5_Office Theme</vt:lpstr>
      <vt:lpstr>11_Office Theme</vt:lpstr>
      <vt:lpstr>12_Office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Antonio Giulio</dc:creator>
  <cp:lastModifiedBy>Antonio Giulio</cp:lastModifiedBy>
  <cp:revision>12</cp:revision>
  <dcterms:created xsi:type="dcterms:W3CDTF">2018-02-13T15:32:07Z</dcterms:created>
  <dcterms:modified xsi:type="dcterms:W3CDTF">2018-02-14T07:26:19Z</dcterms:modified>
</cp:coreProperties>
</file>